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4"/>
    <p:sldMasterId id="2147483813" r:id="rId5"/>
  </p:sldMasterIdLst>
  <p:notesMasterIdLst>
    <p:notesMasterId r:id="rId15"/>
  </p:notesMasterIdLst>
  <p:handoutMasterIdLst>
    <p:handoutMasterId r:id="rId16"/>
  </p:handoutMasterIdLst>
  <p:sldIdLst>
    <p:sldId id="871" r:id="rId6"/>
    <p:sldId id="872" r:id="rId7"/>
    <p:sldId id="875" r:id="rId8"/>
    <p:sldId id="879" r:id="rId9"/>
    <p:sldId id="877" r:id="rId10"/>
    <p:sldId id="873" r:id="rId11"/>
    <p:sldId id="874" r:id="rId12"/>
    <p:sldId id="878" r:id="rId13"/>
    <p:sldId id="876" r:id="rId14"/>
  </p:sldIdLst>
  <p:sldSz cx="9144000" cy="6858000" type="screen4x3"/>
  <p:notesSz cx="7010400" cy="92964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s, Mark V MAJ MIL USA MISCELLANEOUS" initials="MVR" lastIdx="2" clrIdx="0">
    <p:extLst>
      <p:ext uri="{19B8F6BF-5375-455C-9EA6-DF929625EA0E}">
        <p15:presenceInfo xmlns:p15="http://schemas.microsoft.com/office/powerpoint/2012/main" userId="Ross, Mark V MAJ MIL USA MISCELLANEOU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a:srgbClr val="3333FF"/>
    <a:srgbClr val="80E0FF"/>
    <a:srgbClr val="00FF00"/>
    <a:srgbClr val="FFFF00"/>
    <a:srgbClr val="00CC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85329" autoAdjust="0"/>
  </p:normalViewPr>
  <p:slideViewPr>
    <p:cSldViewPr>
      <p:cViewPr varScale="1">
        <p:scale>
          <a:sx n="62" d="100"/>
          <a:sy n="62" d="100"/>
        </p:scale>
        <p:origin x="56" y="10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1992" y="-90"/>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8-14T18:36:08.061" idx="1">
    <p:pos x="795" y="-590"/>
    <p:text>DTG for Storyboards should be the last duty day of the week to coincide with the Weekly SITREP.</p:text>
    <p:extLst mod="1">
      <p:ext uri="{C676402C-5697-4E1C-873F-D02D1690AC5C}">
        <p15:threadingInfo xmlns:p15="http://schemas.microsoft.com/office/powerpoint/2012/main" timeZoneBias="300"/>
      </p:ext>
    </p:extLst>
  </p:cm>
  <p:cm authorId="1" dt="2016-08-14T18:56:27.034" idx="2">
    <p:pos x="5140" y="-449"/>
    <p:text>TITLES will be Arial Font, Size 32, BOLD.</p:text>
    <p:extLst mod="1">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579"/>
          </a:xfrm>
          <a:prstGeom prst="rect">
            <a:avLst/>
          </a:prstGeom>
        </p:spPr>
        <p:txBody>
          <a:bodyPr vert="horz" lIns="92967" tIns="46484" rIns="92967" bIns="46484" rtlCol="0"/>
          <a:lstStyle>
            <a:lvl1pPr algn="l">
              <a:defRPr sz="1200"/>
            </a:lvl1pPr>
          </a:lstStyle>
          <a:p>
            <a:pPr>
              <a:defRPr/>
            </a:pPr>
            <a:endParaRPr lang="en-US"/>
          </a:p>
        </p:txBody>
      </p:sp>
      <p:sp>
        <p:nvSpPr>
          <p:cNvPr id="3" name="Date Placeholder 2"/>
          <p:cNvSpPr>
            <a:spLocks noGrp="1"/>
          </p:cNvSpPr>
          <p:nvPr>
            <p:ph type="dt" sz="quarter" idx="1"/>
          </p:nvPr>
        </p:nvSpPr>
        <p:spPr>
          <a:xfrm>
            <a:off x="3970938" y="0"/>
            <a:ext cx="3037840" cy="464579"/>
          </a:xfrm>
          <a:prstGeom prst="rect">
            <a:avLst/>
          </a:prstGeom>
        </p:spPr>
        <p:txBody>
          <a:bodyPr vert="horz" lIns="92967" tIns="46484" rIns="92967" bIns="46484" rtlCol="0"/>
          <a:lstStyle>
            <a:lvl1pPr algn="r">
              <a:defRPr sz="1200"/>
            </a:lvl1pPr>
          </a:lstStyle>
          <a:p>
            <a:pPr>
              <a:defRPr/>
            </a:pPr>
            <a:fld id="{839BA2DD-B2E2-4814-AAA9-D0DF5AD4A48D}" type="datetimeFigureOut">
              <a:rPr lang="en-US"/>
              <a:pPr>
                <a:defRPr/>
              </a:pPr>
              <a:t>12/5/2016</a:t>
            </a:fld>
            <a:endParaRPr lang="en-US" dirty="0"/>
          </a:p>
        </p:txBody>
      </p:sp>
      <p:sp>
        <p:nvSpPr>
          <p:cNvPr id="4" name="Footer Placeholder 3"/>
          <p:cNvSpPr>
            <a:spLocks noGrp="1"/>
          </p:cNvSpPr>
          <p:nvPr>
            <p:ph type="ftr" sz="quarter" idx="2"/>
          </p:nvPr>
        </p:nvSpPr>
        <p:spPr>
          <a:xfrm>
            <a:off x="0" y="8830214"/>
            <a:ext cx="3037840" cy="464578"/>
          </a:xfrm>
          <a:prstGeom prst="rect">
            <a:avLst/>
          </a:prstGeom>
        </p:spPr>
        <p:txBody>
          <a:bodyPr vert="horz" lIns="92967" tIns="46484" rIns="92967" bIns="46484"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938" y="8830214"/>
            <a:ext cx="3037840" cy="464578"/>
          </a:xfrm>
          <a:prstGeom prst="rect">
            <a:avLst/>
          </a:prstGeom>
        </p:spPr>
        <p:txBody>
          <a:bodyPr vert="horz" lIns="92967" tIns="46484" rIns="92967" bIns="46484" rtlCol="0" anchor="b"/>
          <a:lstStyle>
            <a:lvl1pPr algn="r">
              <a:defRPr sz="1200"/>
            </a:lvl1pPr>
          </a:lstStyle>
          <a:p>
            <a:pPr>
              <a:defRPr/>
            </a:pPr>
            <a:fld id="{608970D2-1D54-46C4-BE62-ACC0F8621DBE}" type="slidenum">
              <a:rPr lang="en-US"/>
              <a:pPr>
                <a:defRPr/>
              </a:pPr>
              <a:t>‹#›</a:t>
            </a:fld>
            <a:endParaRPr lang="en-US" dirty="0"/>
          </a:p>
        </p:txBody>
      </p:sp>
    </p:spTree>
    <p:extLst>
      <p:ext uri="{BB962C8B-B14F-4D97-AF65-F5344CB8AC3E}">
        <p14:creationId xmlns:p14="http://schemas.microsoft.com/office/powerpoint/2010/main" val="3195652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7840" cy="464579"/>
          </a:xfrm>
          <a:prstGeom prst="rect">
            <a:avLst/>
          </a:prstGeom>
          <a:noFill/>
          <a:ln w="9525">
            <a:noFill/>
            <a:miter lim="800000"/>
            <a:headEnd/>
            <a:tailEnd/>
          </a:ln>
          <a:effectLst/>
        </p:spPr>
        <p:txBody>
          <a:bodyPr vert="horz" wrap="square" lIns="92931" tIns="46464" rIns="92931" bIns="46464" numCol="1" anchor="t" anchorCtr="0" compatLnSpc="1">
            <a:prstTxWarp prst="textNoShape">
              <a:avLst/>
            </a:prstTxWarp>
          </a:bodyPr>
          <a:lstStyle>
            <a:lvl1pPr defTabSz="928746">
              <a:defRPr sz="1200" b="0"/>
            </a:lvl1pPr>
          </a:lstStyle>
          <a:p>
            <a:pPr>
              <a:defRPr/>
            </a:pPr>
            <a:endParaRPr lang="en-US"/>
          </a:p>
        </p:txBody>
      </p:sp>
      <p:sp>
        <p:nvSpPr>
          <p:cNvPr id="7171" name="Rectangle 3"/>
          <p:cNvSpPr>
            <a:spLocks noGrp="1" noChangeArrowheads="1"/>
          </p:cNvSpPr>
          <p:nvPr>
            <p:ph type="dt" idx="1"/>
          </p:nvPr>
        </p:nvSpPr>
        <p:spPr bwMode="auto">
          <a:xfrm>
            <a:off x="3970938" y="0"/>
            <a:ext cx="3037840" cy="464579"/>
          </a:xfrm>
          <a:prstGeom prst="rect">
            <a:avLst/>
          </a:prstGeom>
          <a:noFill/>
          <a:ln w="9525">
            <a:noFill/>
            <a:miter lim="800000"/>
            <a:headEnd/>
            <a:tailEnd/>
          </a:ln>
          <a:effectLst/>
        </p:spPr>
        <p:txBody>
          <a:bodyPr vert="horz" wrap="square" lIns="92931" tIns="46464" rIns="92931" bIns="46464" numCol="1" anchor="t" anchorCtr="0" compatLnSpc="1">
            <a:prstTxWarp prst="textNoShape">
              <a:avLst/>
            </a:prstTxWarp>
          </a:bodyPr>
          <a:lstStyle>
            <a:lvl1pPr algn="r" defTabSz="928746">
              <a:defRPr sz="1200" b="0"/>
            </a:lvl1pPr>
          </a:lstStyle>
          <a:p>
            <a:pPr>
              <a:defRPr/>
            </a:pPr>
            <a:endParaRPr lang="en-US"/>
          </a:p>
        </p:txBody>
      </p:sp>
      <p:sp>
        <p:nvSpPr>
          <p:cNvPr id="410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01040" y="4415911"/>
            <a:ext cx="5608320" cy="4182817"/>
          </a:xfrm>
          <a:prstGeom prst="rect">
            <a:avLst/>
          </a:prstGeom>
          <a:noFill/>
          <a:ln w="9525">
            <a:noFill/>
            <a:miter lim="800000"/>
            <a:headEnd/>
            <a:tailEnd/>
          </a:ln>
          <a:effectLst/>
        </p:spPr>
        <p:txBody>
          <a:bodyPr vert="horz" wrap="square" lIns="92931" tIns="46464" rIns="92931" bIns="46464"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7174" name="Rectangle 6"/>
          <p:cNvSpPr>
            <a:spLocks noGrp="1" noChangeArrowheads="1"/>
          </p:cNvSpPr>
          <p:nvPr>
            <p:ph type="ftr" sz="quarter" idx="4"/>
          </p:nvPr>
        </p:nvSpPr>
        <p:spPr bwMode="auto">
          <a:xfrm>
            <a:off x="0" y="8830214"/>
            <a:ext cx="3037840" cy="464578"/>
          </a:xfrm>
          <a:prstGeom prst="rect">
            <a:avLst/>
          </a:prstGeom>
          <a:noFill/>
          <a:ln w="9525">
            <a:noFill/>
            <a:miter lim="800000"/>
            <a:headEnd/>
            <a:tailEnd/>
          </a:ln>
          <a:effectLst/>
        </p:spPr>
        <p:txBody>
          <a:bodyPr vert="horz" wrap="square" lIns="92931" tIns="46464" rIns="92931" bIns="46464" numCol="1" anchor="b" anchorCtr="0" compatLnSpc="1">
            <a:prstTxWarp prst="textNoShape">
              <a:avLst/>
            </a:prstTxWarp>
          </a:bodyPr>
          <a:lstStyle>
            <a:lvl1pPr defTabSz="928746">
              <a:defRPr sz="1200" b="0"/>
            </a:lvl1pPr>
          </a:lstStyle>
          <a:p>
            <a:pPr>
              <a:defRPr/>
            </a:pPr>
            <a:endParaRPr lang="en-US"/>
          </a:p>
        </p:txBody>
      </p:sp>
      <p:sp>
        <p:nvSpPr>
          <p:cNvPr id="7175" name="Rectangle 7"/>
          <p:cNvSpPr>
            <a:spLocks noGrp="1" noChangeArrowheads="1"/>
          </p:cNvSpPr>
          <p:nvPr>
            <p:ph type="sldNum" sz="quarter" idx="5"/>
          </p:nvPr>
        </p:nvSpPr>
        <p:spPr bwMode="auto">
          <a:xfrm>
            <a:off x="3970938" y="8830214"/>
            <a:ext cx="3037840" cy="464578"/>
          </a:xfrm>
          <a:prstGeom prst="rect">
            <a:avLst/>
          </a:prstGeom>
          <a:noFill/>
          <a:ln w="9525">
            <a:noFill/>
            <a:miter lim="800000"/>
            <a:headEnd/>
            <a:tailEnd/>
          </a:ln>
          <a:effectLst/>
        </p:spPr>
        <p:txBody>
          <a:bodyPr vert="horz" wrap="square" lIns="92931" tIns="46464" rIns="92931" bIns="46464" numCol="1" anchor="b" anchorCtr="0" compatLnSpc="1">
            <a:prstTxWarp prst="textNoShape">
              <a:avLst/>
            </a:prstTxWarp>
          </a:bodyPr>
          <a:lstStyle>
            <a:lvl1pPr algn="r" defTabSz="928746">
              <a:defRPr sz="1200" b="0"/>
            </a:lvl1pPr>
          </a:lstStyle>
          <a:p>
            <a:pPr>
              <a:defRPr/>
            </a:pPr>
            <a:fld id="{7D4A7528-D2B4-4E53-A0BC-A09D027461C5}" type="slidenum">
              <a:rPr lang="en-US"/>
              <a:pPr>
                <a:defRPr/>
              </a:pPr>
              <a:t>‹#›</a:t>
            </a:fld>
            <a:endParaRPr lang="en-US" dirty="0"/>
          </a:p>
        </p:txBody>
      </p:sp>
    </p:spTree>
    <p:extLst>
      <p:ext uri="{BB962C8B-B14F-4D97-AF65-F5344CB8AC3E}">
        <p14:creationId xmlns:p14="http://schemas.microsoft.com/office/powerpoint/2010/main" val="26587945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0DDC7B-36C6-4CAB-8CA5-845B2FE78516}" type="slidenum">
              <a:rPr lang="en-US" smtClean="0"/>
              <a:pPr/>
              <a:t>1</a:t>
            </a:fld>
            <a:endParaRPr lang="en-US" dirty="0"/>
          </a:p>
        </p:txBody>
      </p:sp>
    </p:spTree>
    <p:extLst>
      <p:ext uri="{BB962C8B-B14F-4D97-AF65-F5344CB8AC3E}">
        <p14:creationId xmlns:p14="http://schemas.microsoft.com/office/powerpoint/2010/main" val="2064976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447800"/>
            <a:ext cx="8229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67640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6"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5.pn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75000"/>
            <a:alpha val="8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7" descr="BN Slides image"/>
          <p:cNvPicPr>
            <a:picLocks noChangeAspect="1" noChangeArrowheads="1"/>
          </p:cNvPicPr>
          <p:nvPr/>
        </p:nvPicPr>
        <p:blipFill>
          <a:blip r:embed="rId3" cstate="print"/>
          <a:srcRect/>
          <a:stretch>
            <a:fillRect/>
          </a:stretch>
        </p:blipFill>
        <p:spPr bwMode="auto">
          <a:xfrm>
            <a:off x="8686800" y="38100"/>
            <a:ext cx="398463" cy="457200"/>
          </a:xfrm>
          <a:prstGeom prst="rect">
            <a:avLst/>
          </a:prstGeom>
          <a:noFill/>
          <a:ln w="9525">
            <a:noFill/>
            <a:miter lim="800000"/>
            <a:headEnd/>
            <a:tailEnd/>
          </a:ln>
        </p:spPr>
      </p:pic>
      <p:pic>
        <p:nvPicPr>
          <p:cNvPr id="1029" name="Picture 1" descr="MTN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6200" y="38100"/>
            <a:ext cx="339725" cy="457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4"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lumMod val="75000"/>
            <a:alpha val="0"/>
          </a:schemeClr>
        </a:solidFill>
        <a:effectLst/>
      </p:bgPr>
    </p:bg>
    <p:spTree>
      <p:nvGrpSpPr>
        <p:cNvPr id="1" name=""/>
        <p:cNvGrpSpPr/>
        <p:nvPr/>
      </p:nvGrpSpPr>
      <p:grpSpPr>
        <a:xfrm>
          <a:off x="0" y="0"/>
          <a:ext cx="0" cy="0"/>
          <a:chOff x="0" y="0"/>
          <a:chExt cx="0" cy="0"/>
        </a:xfrm>
      </p:grpSpPr>
      <p:grpSp>
        <p:nvGrpSpPr>
          <p:cNvPr id="2050" name="Group 17"/>
          <p:cNvGrpSpPr>
            <a:grpSpLocks/>
          </p:cNvGrpSpPr>
          <p:nvPr userDrawn="1"/>
        </p:nvGrpSpPr>
        <p:grpSpPr bwMode="auto">
          <a:xfrm>
            <a:off x="8410575" y="6372225"/>
            <a:ext cx="695325" cy="485775"/>
            <a:chOff x="218" y="117"/>
            <a:chExt cx="633" cy="538"/>
          </a:xfrm>
        </p:grpSpPr>
        <p:grpSp>
          <p:nvGrpSpPr>
            <p:cNvPr id="2068" name="Group 18"/>
            <p:cNvGrpSpPr>
              <a:grpSpLocks/>
            </p:cNvGrpSpPr>
            <p:nvPr/>
          </p:nvGrpSpPr>
          <p:grpSpPr bwMode="auto">
            <a:xfrm>
              <a:off x="224" y="271"/>
              <a:ext cx="634" cy="290"/>
              <a:chOff x="4186" y="2056"/>
              <a:chExt cx="1429" cy="705"/>
            </a:xfrm>
          </p:grpSpPr>
          <p:sp>
            <p:nvSpPr>
              <p:cNvPr id="73" name="Freeform 19" descr="50%"/>
              <p:cNvSpPr>
                <a:spLocks/>
              </p:cNvSpPr>
              <p:nvPr/>
            </p:nvSpPr>
            <p:spPr bwMode="auto">
              <a:xfrm>
                <a:off x="4264" y="2075"/>
                <a:ext cx="88" cy="77"/>
              </a:xfrm>
              <a:custGeom>
                <a:avLst/>
                <a:gdLst>
                  <a:gd name="T0" fmla="*/ 27 w 84"/>
                  <a:gd name="T1" fmla="*/ 3 h 72"/>
                  <a:gd name="T2" fmla="*/ 13 w 84"/>
                  <a:gd name="T3" fmla="*/ 29 h 72"/>
                  <a:gd name="T4" fmla="*/ 1 w 84"/>
                  <a:gd name="T5" fmla="*/ 47 h 72"/>
                  <a:gd name="T6" fmla="*/ 0 w 84"/>
                  <a:gd name="T7" fmla="*/ 52 h 72"/>
                  <a:gd name="T8" fmla="*/ 1 w 84"/>
                  <a:gd name="T9" fmla="*/ 57 h 72"/>
                  <a:gd name="T10" fmla="*/ 13 w 84"/>
                  <a:gd name="T11" fmla="*/ 65 h 72"/>
                  <a:gd name="T12" fmla="*/ 30 w 84"/>
                  <a:gd name="T13" fmla="*/ 72 h 72"/>
                  <a:gd name="T14" fmla="*/ 43 w 84"/>
                  <a:gd name="T15" fmla="*/ 72 h 72"/>
                  <a:gd name="T16" fmla="*/ 50 w 84"/>
                  <a:gd name="T17" fmla="*/ 69 h 72"/>
                  <a:gd name="T18" fmla="*/ 87 w 84"/>
                  <a:gd name="T19" fmla="*/ 22 h 72"/>
                  <a:gd name="T20" fmla="*/ 84 w 84"/>
                  <a:gd name="T21" fmla="*/ 18 h 72"/>
                  <a:gd name="T22" fmla="*/ 71 w 84"/>
                  <a:gd name="T23" fmla="*/ 17 h 72"/>
                  <a:gd name="T24" fmla="*/ 61 w 84"/>
                  <a:gd name="T25" fmla="*/ 22 h 72"/>
                  <a:gd name="T26" fmla="*/ 40 w 84"/>
                  <a:gd name="T27" fmla="*/ 15 h 72"/>
                  <a:gd name="T28" fmla="*/ 43 w 84"/>
                  <a:gd name="T29" fmla="*/ 5 h 72"/>
                  <a:gd name="T30" fmla="*/ 42 w 84"/>
                  <a:gd name="T31" fmla="*/ 0 h 72"/>
                  <a:gd name="T32" fmla="*/ 36 w 84"/>
                  <a:gd name="T33" fmla="*/ 0 h 72"/>
                  <a:gd name="T34" fmla="*/ 27 w 84"/>
                  <a:gd name="T35" fmla="*/ 3 h 72"/>
                  <a:gd name="T36" fmla="*/ 27 w 84"/>
                  <a:gd name="T37" fmla="*/ 3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4"/>
                  <a:gd name="T58" fmla="*/ 0 h 72"/>
                  <a:gd name="T59" fmla="*/ 84 w 84"/>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4" h="72">
                    <a:moveTo>
                      <a:pt x="26" y="3"/>
                    </a:moveTo>
                    <a:lnTo>
                      <a:pt x="12" y="29"/>
                    </a:lnTo>
                    <a:lnTo>
                      <a:pt x="1" y="46"/>
                    </a:lnTo>
                    <a:lnTo>
                      <a:pt x="0" y="51"/>
                    </a:lnTo>
                    <a:lnTo>
                      <a:pt x="1" y="56"/>
                    </a:lnTo>
                    <a:lnTo>
                      <a:pt x="12" y="64"/>
                    </a:lnTo>
                    <a:lnTo>
                      <a:pt x="29" y="71"/>
                    </a:lnTo>
                    <a:lnTo>
                      <a:pt x="41" y="71"/>
                    </a:lnTo>
                    <a:lnTo>
                      <a:pt x="48" y="68"/>
                    </a:lnTo>
                    <a:lnTo>
                      <a:pt x="83" y="22"/>
                    </a:lnTo>
                    <a:lnTo>
                      <a:pt x="80" y="18"/>
                    </a:lnTo>
                    <a:lnTo>
                      <a:pt x="68" y="17"/>
                    </a:lnTo>
                    <a:lnTo>
                      <a:pt x="58" y="22"/>
                    </a:lnTo>
                    <a:lnTo>
                      <a:pt x="38" y="15"/>
                    </a:lnTo>
                    <a:lnTo>
                      <a:pt x="41" y="5"/>
                    </a:lnTo>
                    <a:lnTo>
                      <a:pt x="40" y="0"/>
                    </a:lnTo>
                    <a:lnTo>
                      <a:pt x="34" y="0"/>
                    </a:lnTo>
                    <a:lnTo>
                      <a:pt x="26" y="3"/>
                    </a:lnTo>
                  </a:path>
                </a:pathLst>
              </a:custGeom>
              <a:blipFill dpi="0" rotWithShape="0">
                <a:blip r:embed="rId13" cstate="print"/>
                <a:srcRect/>
                <a:tile tx="0" ty="0" sx="100000" sy="100000" flip="none" algn="tl"/>
              </a:blipFill>
              <a:ln w="6350" cap="rnd">
                <a:solidFill>
                  <a:srgbClr val="000000"/>
                </a:solidFill>
                <a:round/>
                <a:headEnd/>
                <a:tailEnd/>
              </a:ln>
            </p:spPr>
            <p:txBody>
              <a:bodyPr/>
              <a:lstStyle/>
              <a:p>
                <a:pPr>
                  <a:defRPr/>
                </a:pPr>
                <a:endParaRPr lang="en-US"/>
              </a:p>
            </p:txBody>
          </p:sp>
          <p:sp>
            <p:nvSpPr>
              <p:cNvPr id="74" name="Freeform 20" descr="50%"/>
              <p:cNvSpPr>
                <a:spLocks/>
              </p:cNvSpPr>
              <p:nvPr/>
            </p:nvSpPr>
            <p:spPr bwMode="auto">
              <a:xfrm>
                <a:off x="4537" y="2177"/>
                <a:ext cx="85" cy="77"/>
              </a:xfrm>
              <a:custGeom>
                <a:avLst/>
                <a:gdLst>
                  <a:gd name="T0" fmla="*/ 28 w 85"/>
                  <a:gd name="T1" fmla="*/ 1 h 75"/>
                  <a:gd name="T2" fmla="*/ 0 w 85"/>
                  <a:gd name="T3" fmla="*/ 55 h 75"/>
                  <a:gd name="T4" fmla="*/ 0 w 85"/>
                  <a:gd name="T5" fmla="*/ 61 h 75"/>
                  <a:gd name="T6" fmla="*/ 39 w 85"/>
                  <a:gd name="T7" fmla="*/ 76 h 75"/>
                  <a:gd name="T8" fmla="*/ 46 w 85"/>
                  <a:gd name="T9" fmla="*/ 76 h 75"/>
                  <a:gd name="T10" fmla="*/ 50 w 85"/>
                  <a:gd name="T11" fmla="*/ 72 h 75"/>
                  <a:gd name="T12" fmla="*/ 81 w 85"/>
                  <a:gd name="T13" fmla="*/ 22 h 75"/>
                  <a:gd name="T14" fmla="*/ 79 w 85"/>
                  <a:gd name="T15" fmla="*/ 16 h 75"/>
                  <a:gd name="T16" fmla="*/ 77 w 85"/>
                  <a:gd name="T17" fmla="*/ 14 h 75"/>
                  <a:gd name="T18" fmla="*/ 35 w 85"/>
                  <a:gd name="T19" fmla="*/ 0 h 75"/>
                  <a:gd name="T20" fmla="*/ 30 w 85"/>
                  <a:gd name="T21" fmla="*/ 1 h 75"/>
                  <a:gd name="T22" fmla="*/ 26 w 85"/>
                  <a:gd name="T23" fmla="*/ 2 h 75"/>
                  <a:gd name="T24" fmla="*/ 28 w 85"/>
                  <a:gd name="T25" fmla="*/ 1 h 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5"/>
                  <a:gd name="T40" fmla="*/ 0 h 75"/>
                  <a:gd name="T41" fmla="*/ 85 w 85"/>
                  <a:gd name="T42" fmla="*/ 75 h 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5" h="75">
                    <a:moveTo>
                      <a:pt x="29" y="1"/>
                    </a:moveTo>
                    <a:lnTo>
                      <a:pt x="0" y="54"/>
                    </a:lnTo>
                    <a:lnTo>
                      <a:pt x="0" y="59"/>
                    </a:lnTo>
                    <a:lnTo>
                      <a:pt x="40" y="74"/>
                    </a:lnTo>
                    <a:lnTo>
                      <a:pt x="48" y="74"/>
                    </a:lnTo>
                    <a:lnTo>
                      <a:pt x="52" y="70"/>
                    </a:lnTo>
                    <a:lnTo>
                      <a:pt x="84" y="21"/>
                    </a:lnTo>
                    <a:lnTo>
                      <a:pt x="82" y="16"/>
                    </a:lnTo>
                    <a:lnTo>
                      <a:pt x="80" y="14"/>
                    </a:lnTo>
                    <a:lnTo>
                      <a:pt x="36" y="0"/>
                    </a:lnTo>
                    <a:lnTo>
                      <a:pt x="31" y="1"/>
                    </a:lnTo>
                    <a:lnTo>
                      <a:pt x="27" y="2"/>
                    </a:lnTo>
                    <a:lnTo>
                      <a:pt x="29" y="1"/>
                    </a:lnTo>
                  </a:path>
                </a:pathLst>
              </a:custGeom>
              <a:blipFill dpi="0" rotWithShape="0">
                <a:blip r:embed="rId13" cstate="print"/>
                <a:srcRect/>
                <a:tile tx="0" ty="0" sx="100000" sy="100000" flip="none" algn="tl"/>
              </a:blipFill>
              <a:ln w="6350" cap="rnd">
                <a:solidFill>
                  <a:srgbClr val="000000"/>
                </a:solidFill>
                <a:round/>
                <a:headEnd/>
                <a:tailEnd/>
              </a:ln>
            </p:spPr>
            <p:txBody>
              <a:bodyPr/>
              <a:lstStyle/>
              <a:p>
                <a:pPr>
                  <a:defRPr/>
                </a:pPr>
                <a:endParaRPr lang="en-US"/>
              </a:p>
            </p:txBody>
          </p:sp>
          <p:sp>
            <p:nvSpPr>
              <p:cNvPr id="75" name="Freeform 21" descr="50%"/>
              <p:cNvSpPr>
                <a:spLocks/>
              </p:cNvSpPr>
              <p:nvPr/>
            </p:nvSpPr>
            <p:spPr bwMode="auto">
              <a:xfrm>
                <a:off x="4873" y="2297"/>
                <a:ext cx="75" cy="90"/>
              </a:xfrm>
              <a:custGeom>
                <a:avLst/>
                <a:gdLst>
                  <a:gd name="T0" fmla="*/ 24 w 74"/>
                  <a:gd name="T1" fmla="*/ 3 h 90"/>
                  <a:gd name="T2" fmla="*/ 0 w 74"/>
                  <a:gd name="T3" fmla="*/ 59 h 90"/>
                  <a:gd name="T4" fmla="*/ 0 w 74"/>
                  <a:gd name="T5" fmla="*/ 67 h 90"/>
                  <a:gd name="T6" fmla="*/ 3 w 74"/>
                  <a:gd name="T7" fmla="*/ 70 h 90"/>
                  <a:gd name="T8" fmla="*/ 40 w 74"/>
                  <a:gd name="T9" fmla="*/ 89 h 90"/>
                  <a:gd name="T10" fmla="*/ 41 w 74"/>
                  <a:gd name="T11" fmla="*/ 89 h 90"/>
                  <a:gd name="T12" fmla="*/ 45 w 74"/>
                  <a:gd name="T13" fmla="*/ 84 h 90"/>
                  <a:gd name="T14" fmla="*/ 54 w 74"/>
                  <a:gd name="T15" fmla="*/ 76 h 90"/>
                  <a:gd name="T16" fmla="*/ 74 w 74"/>
                  <a:gd name="T17" fmla="*/ 25 h 90"/>
                  <a:gd name="T18" fmla="*/ 72 w 74"/>
                  <a:gd name="T19" fmla="*/ 20 h 90"/>
                  <a:gd name="T20" fmla="*/ 70 w 74"/>
                  <a:gd name="T21" fmla="*/ 18 h 90"/>
                  <a:gd name="T22" fmla="*/ 29 w 74"/>
                  <a:gd name="T23" fmla="*/ 0 h 90"/>
                  <a:gd name="T24" fmla="*/ 23 w 74"/>
                  <a:gd name="T25" fmla="*/ 3 h 90"/>
                  <a:gd name="T26" fmla="*/ 24 w 74"/>
                  <a:gd name="T27" fmla="*/ 3 h 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90"/>
                  <a:gd name="T44" fmla="*/ 74 w 74"/>
                  <a:gd name="T45" fmla="*/ 90 h 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90">
                    <a:moveTo>
                      <a:pt x="24" y="3"/>
                    </a:moveTo>
                    <a:lnTo>
                      <a:pt x="0" y="59"/>
                    </a:lnTo>
                    <a:lnTo>
                      <a:pt x="0" y="67"/>
                    </a:lnTo>
                    <a:lnTo>
                      <a:pt x="3" y="70"/>
                    </a:lnTo>
                    <a:lnTo>
                      <a:pt x="39" y="89"/>
                    </a:lnTo>
                    <a:lnTo>
                      <a:pt x="40" y="89"/>
                    </a:lnTo>
                    <a:lnTo>
                      <a:pt x="44" y="84"/>
                    </a:lnTo>
                    <a:lnTo>
                      <a:pt x="53" y="76"/>
                    </a:lnTo>
                    <a:lnTo>
                      <a:pt x="73" y="25"/>
                    </a:lnTo>
                    <a:lnTo>
                      <a:pt x="71" y="20"/>
                    </a:lnTo>
                    <a:lnTo>
                      <a:pt x="69" y="18"/>
                    </a:lnTo>
                    <a:lnTo>
                      <a:pt x="29" y="0"/>
                    </a:lnTo>
                    <a:lnTo>
                      <a:pt x="23" y="3"/>
                    </a:lnTo>
                    <a:lnTo>
                      <a:pt x="24" y="3"/>
                    </a:lnTo>
                  </a:path>
                </a:pathLst>
              </a:custGeom>
              <a:blipFill dpi="0" rotWithShape="0">
                <a:blip r:embed="rId13" cstate="print"/>
                <a:srcRect/>
                <a:tile tx="0" ty="0" sx="100000" sy="100000" flip="none" algn="tl"/>
              </a:blipFill>
              <a:ln w="6350" cap="rnd">
                <a:solidFill>
                  <a:srgbClr val="000000"/>
                </a:solidFill>
                <a:round/>
                <a:headEnd/>
                <a:tailEnd/>
              </a:ln>
            </p:spPr>
            <p:txBody>
              <a:bodyPr/>
              <a:lstStyle/>
              <a:p>
                <a:pPr>
                  <a:defRPr/>
                </a:pPr>
                <a:endParaRPr lang="en-US"/>
              </a:p>
            </p:txBody>
          </p:sp>
          <p:sp>
            <p:nvSpPr>
              <p:cNvPr id="76" name="Line 22"/>
              <p:cNvSpPr>
                <a:spLocks noChangeShapeType="1"/>
              </p:cNvSpPr>
              <p:nvPr/>
            </p:nvSpPr>
            <p:spPr bwMode="auto">
              <a:xfrm>
                <a:off x="4352" y="2105"/>
                <a:ext cx="212" cy="77"/>
              </a:xfrm>
              <a:prstGeom prst="line">
                <a:avLst/>
              </a:prstGeom>
              <a:noFill/>
              <a:ln w="6350">
                <a:solidFill>
                  <a:srgbClr val="000000"/>
                </a:solidFill>
                <a:round/>
                <a:headEnd/>
                <a:tailEnd/>
              </a:ln>
              <a:effectLst/>
            </p:spPr>
            <p:txBody>
              <a:bodyPr wrap="none" anchor="ctr"/>
              <a:lstStyle/>
              <a:p>
                <a:pPr algn="ctr">
                  <a:defRPr/>
                </a:pPr>
                <a:endParaRPr lang="en-US" dirty="0">
                  <a:solidFill>
                    <a:prstClr val="black"/>
                  </a:solidFill>
                  <a:effectLst>
                    <a:outerShdw blurRad="38100" dist="38100" dir="2700000" algn="tl">
                      <a:srgbClr val="000000">
                        <a:alpha val="43137"/>
                      </a:srgbClr>
                    </a:outerShdw>
                  </a:effectLst>
                </a:endParaRPr>
              </a:p>
            </p:txBody>
          </p:sp>
          <p:sp>
            <p:nvSpPr>
              <p:cNvPr id="77" name="Line 23"/>
              <p:cNvSpPr>
                <a:spLocks noChangeShapeType="1"/>
              </p:cNvSpPr>
              <p:nvPr/>
            </p:nvSpPr>
            <p:spPr bwMode="auto">
              <a:xfrm>
                <a:off x="4625" y="2207"/>
                <a:ext cx="277" cy="107"/>
              </a:xfrm>
              <a:prstGeom prst="line">
                <a:avLst/>
              </a:prstGeom>
              <a:noFill/>
              <a:ln w="6350">
                <a:solidFill>
                  <a:srgbClr val="000000"/>
                </a:solidFill>
                <a:round/>
                <a:headEnd/>
                <a:tailEnd/>
              </a:ln>
              <a:effectLst/>
            </p:spPr>
            <p:txBody>
              <a:bodyPr wrap="none" anchor="ctr"/>
              <a:lstStyle/>
              <a:p>
                <a:pPr algn="ctr">
                  <a:defRPr/>
                </a:pPr>
                <a:endParaRPr lang="en-US" dirty="0">
                  <a:solidFill>
                    <a:prstClr val="black"/>
                  </a:solidFill>
                  <a:effectLst>
                    <a:outerShdw blurRad="38100" dist="38100" dir="2700000" algn="tl">
                      <a:srgbClr val="000000">
                        <a:alpha val="43137"/>
                      </a:srgbClr>
                    </a:outerShdw>
                  </a:effectLst>
                </a:endParaRPr>
              </a:p>
            </p:txBody>
          </p:sp>
          <p:sp>
            <p:nvSpPr>
              <p:cNvPr id="78" name="Freeform 24" descr="50%"/>
              <p:cNvSpPr>
                <a:spLocks/>
              </p:cNvSpPr>
              <p:nvPr/>
            </p:nvSpPr>
            <p:spPr bwMode="auto">
              <a:xfrm>
                <a:off x="5202" y="2387"/>
                <a:ext cx="26" cy="47"/>
              </a:xfrm>
              <a:custGeom>
                <a:avLst/>
                <a:gdLst>
                  <a:gd name="T0" fmla="*/ 25 w 27"/>
                  <a:gd name="T1" fmla="*/ 46 h 51"/>
                  <a:gd name="T2" fmla="*/ 16 w 27"/>
                  <a:gd name="T3" fmla="*/ 33 h 51"/>
                  <a:gd name="T4" fmla="*/ 15 w 27"/>
                  <a:gd name="T5" fmla="*/ 19 h 51"/>
                  <a:gd name="T6" fmla="*/ 16 w 27"/>
                  <a:gd name="T7" fmla="*/ 8 h 51"/>
                  <a:gd name="T8" fmla="*/ 18 w 27"/>
                  <a:gd name="T9" fmla="*/ 0 h 51"/>
                  <a:gd name="T10" fmla="*/ 6 w 27"/>
                  <a:gd name="T11" fmla="*/ 1 h 51"/>
                  <a:gd name="T12" fmla="*/ 0 w 27"/>
                  <a:gd name="T13" fmla="*/ 11 h 51"/>
                  <a:gd name="T14" fmla="*/ 0 w 27"/>
                  <a:gd name="T15" fmla="*/ 20 h 51"/>
                  <a:gd name="T16" fmla="*/ 0 w 27"/>
                  <a:gd name="T17" fmla="*/ 33 h 51"/>
                  <a:gd name="T18" fmla="*/ 19 w 27"/>
                  <a:gd name="T19" fmla="*/ 43 h 51"/>
                  <a:gd name="T20" fmla="*/ 25 w 27"/>
                  <a:gd name="T21" fmla="*/ 46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51"/>
                  <a:gd name="T35" fmla="*/ 27 w 27"/>
                  <a:gd name="T36" fmla="*/ 51 h 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51">
                    <a:moveTo>
                      <a:pt x="26" y="50"/>
                    </a:moveTo>
                    <a:lnTo>
                      <a:pt x="17" y="36"/>
                    </a:lnTo>
                    <a:lnTo>
                      <a:pt x="16" y="21"/>
                    </a:lnTo>
                    <a:lnTo>
                      <a:pt x="17" y="9"/>
                    </a:lnTo>
                    <a:lnTo>
                      <a:pt x="19" y="0"/>
                    </a:lnTo>
                    <a:lnTo>
                      <a:pt x="6" y="1"/>
                    </a:lnTo>
                    <a:lnTo>
                      <a:pt x="0" y="12"/>
                    </a:lnTo>
                    <a:lnTo>
                      <a:pt x="0" y="22"/>
                    </a:lnTo>
                    <a:lnTo>
                      <a:pt x="0" y="36"/>
                    </a:lnTo>
                    <a:lnTo>
                      <a:pt x="20" y="47"/>
                    </a:lnTo>
                    <a:lnTo>
                      <a:pt x="26" y="50"/>
                    </a:lnTo>
                  </a:path>
                </a:pathLst>
              </a:custGeom>
              <a:blipFill dpi="0" rotWithShape="0">
                <a:blip r:embed="rId13" cstate="print"/>
                <a:srcRect/>
                <a:tile tx="0" ty="0" sx="100000" sy="100000" flip="none" algn="tl"/>
              </a:blipFill>
              <a:ln w="6350" cap="rnd">
                <a:solidFill>
                  <a:srgbClr val="000000"/>
                </a:solidFill>
                <a:round/>
                <a:headEnd/>
                <a:tailEnd/>
              </a:ln>
            </p:spPr>
            <p:txBody>
              <a:bodyPr/>
              <a:lstStyle/>
              <a:p>
                <a:pPr>
                  <a:defRPr/>
                </a:pPr>
                <a:endParaRPr lang="en-US"/>
              </a:p>
            </p:txBody>
          </p:sp>
          <p:sp>
            <p:nvSpPr>
              <p:cNvPr id="79" name="Freeform 25" descr="50%"/>
              <p:cNvSpPr>
                <a:spLocks/>
              </p:cNvSpPr>
              <p:nvPr/>
            </p:nvSpPr>
            <p:spPr bwMode="auto">
              <a:xfrm>
                <a:off x="5107" y="2425"/>
                <a:ext cx="114" cy="56"/>
              </a:xfrm>
              <a:custGeom>
                <a:avLst/>
                <a:gdLst>
                  <a:gd name="T0" fmla="*/ 5 w 111"/>
                  <a:gd name="T1" fmla="*/ 17 h 57"/>
                  <a:gd name="T2" fmla="*/ 106 w 111"/>
                  <a:gd name="T3" fmla="*/ 53 h 57"/>
                  <a:gd name="T4" fmla="*/ 113 w 111"/>
                  <a:gd name="T5" fmla="*/ 55 h 57"/>
                  <a:gd name="T6" fmla="*/ 113 w 111"/>
                  <a:gd name="T7" fmla="*/ 51 h 57"/>
                  <a:gd name="T8" fmla="*/ 113 w 111"/>
                  <a:gd name="T9" fmla="*/ 48 h 57"/>
                  <a:gd name="T10" fmla="*/ 101 w 111"/>
                  <a:gd name="T11" fmla="*/ 24 h 57"/>
                  <a:gd name="T12" fmla="*/ 97 w 111"/>
                  <a:gd name="T13" fmla="*/ 22 h 57"/>
                  <a:gd name="T14" fmla="*/ 92 w 111"/>
                  <a:gd name="T15" fmla="*/ 23 h 57"/>
                  <a:gd name="T16" fmla="*/ 28 w 111"/>
                  <a:gd name="T17" fmla="*/ 3 h 57"/>
                  <a:gd name="T18" fmla="*/ 1 w 111"/>
                  <a:gd name="T19" fmla="*/ 0 h 57"/>
                  <a:gd name="T20" fmla="*/ 0 w 111"/>
                  <a:gd name="T21" fmla="*/ 2 h 57"/>
                  <a:gd name="T22" fmla="*/ 0 w 111"/>
                  <a:gd name="T23" fmla="*/ 5 h 57"/>
                  <a:gd name="T24" fmla="*/ 6 w 111"/>
                  <a:gd name="T25" fmla="*/ 17 h 57"/>
                  <a:gd name="T26" fmla="*/ 5 w 111"/>
                  <a:gd name="T27" fmla="*/ 17 h 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1"/>
                  <a:gd name="T43" fmla="*/ 0 h 57"/>
                  <a:gd name="T44" fmla="*/ 111 w 111"/>
                  <a:gd name="T45" fmla="*/ 57 h 5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1" h="57">
                    <a:moveTo>
                      <a:pt x="5" y="17"/>
                    </a:moveTo>
                    <a:lnTo>
                      <a:pt x="103" y="54"/>
                    </a:lnTo>
                    <a:lnTo>
                      <a:pt x="110" y="56"/>
                    </a:lnTo>
                    <a:lnTo>
                      <a:pt x="110" y="52"/>
                    </a:lnTo>
                    <a:lnTo>
                      <a:pt x="110" y="49"/>
                    </a:lnTo>
                    <a:lnTo>
                      <a:pt x="98" y="24"/>
                    </a:lnTo>
                    <a:lnTo>
                      <a:pt x="94" y="22"/>
                    </a:lnTo>
                    <a:lnTo>
                      <a:pt x="90" y="23"/>
                    </a:lnTo>
                    <a:lnTo>
                      <a:pt x="27" y="3"/>
                    </a:lnTo>
                    <a:lnTo>
                      <a:pt x="1" y="0"/>
                    </a:lnTo>
                    <a:lnTo>
                      <a:pt x="0" y="2"/>
                    </a:lnTo>
                    <a:lnTo>
                      <a:pt x="0" y="5"/>
                    </a:lnTo>
                    <a:lnTo>
                      <a:pt x="6" y="17"/>
                    </a:lnTo>
                    <a:lnTo>
                      <a:pt x="5" y="17"/>
                    </a:lnTo>
                  </a:path>
                </a:pathLst>
              </a:custGeom>
              <a:blipFill dpi="0" rotWithShape="0">
                <a:blip r:embed="rId13" cstate="print"/>
                <a:srcRect/>
                <a:tile tx="0" ty="0" sx="100000" sy="100000" flip="none" algn="tl"/>
              </a:blipFill>
              <a:ln w="6350" cap="rnd">
                <a:solidFill>
                  <a:srgbClr val="000000"/>
                </a:solidFill>
                <a:round/>
                <a:headEnd/>
                <a:tailEnd/>
              </a:ln>
            </p:spPr>
            <p:txBody>
              <a:bodyPr/>
              <a:lstStyle/>
              <a:p>
                <a:pPr>
                  <a:defRPr/>
                </a:pPr>
                <a:endParaRPr lang="en-US"/>
              </a:p>
            </p:txBody>
          </p:sp>
          <p:sp>
            <p:nvSpPr>
              <p:cNvPr id="80" name="Freeform 26" descr="50%"/>
              <p:cNvSpPr>
                <a:spLocks/>
              </p:cNvSpPr>
              <p:nvPr/>
            </p:nvSpPr>
            <p:spPr bwMode="auto">
              <a:xfrm>
                <a:off x="5189" y="2451"/>
                <a:ext cx="427" cy="295"/>
              </a:xfrm>
              <a:custGeom>
                <a:avLst/>
                <a:gdLst>
                  <a:gd name="T0" fmla="*/ 55 w 426"/>
                  <a:gd name="T1" fmla="*/ 0 h 296"/>
                  <a:gd name="T2" fmla="*/ 101 w 426"/>
                  <a:gd name="T3" fmla="*/ 26 h 296"/>
                  <a:gd name="T4" fmla="*/ 126 w 426"/>
                  <a:gd name="T5" fmla="*/ 55 h 296"/>
                  <a:gd name="T6" fmla="*/ 154 w 426"/>
                  <a:gd name="T7" fmla="*/ 97 h 296"/>
                  <a:gd name="T8" fmla="*/ 175 w 426"/>
                  <a:gd name="T9" fmla="*/ 116 h 296"/>
                  <a:gd name="T10" fmla="*/ 189 w 426"/>
                  <a:gd name="T11" fmla="*/ 120 h 296"/>
                  <a:gd name="T12" fmla="*/ 205 w 426"/>
                  <a:gd name="T13" fmla="*/ 120 h 296"/>
                  <a:gd name="T14" fmla="*/ 280 w 426"/>
                  <a:gd name="T15" fmla="*/ 136 h 296"/>
                  <a:gd name="T16" fmla="*/ 427 w 426"/>
                  <a:gd name="T17" fmla="*/ 189 h 296"/>
                  <a:gd name="T18" fmla="*/ 415 w 426"/>
                  <a:gd name="T19" fmla="*/ 229 h 296"/>
                  <a:gd name="T20" fmla="*/ 390 w 426"/>
                  <a:gd name="T21" fmla="*/ 271 h 296"/>
                  <a:gd name="T22" fmla="*/ 366 w 426"/>
                  <a:gd name="T23" fmla="*/ 294 h 296"/>
                  <a:gd name="T24" fmla="*/ 166 w 426"/>
                  <a:gd name="T25" fmla="*/ 168 h 296"/>
                  <a:gd name="T26" fmla="*/ 143 w 426"/>
                  <a:gd name="T27" fmla="*/ 152 h 296"/>
                  <a:gd name="T28" fmla="*/ 71 w 426"/>
                  <a:gd name="T29" fmla="*/ 82 h 296"/>
                  <a:gd name="T30" fmla="*/ 32 w 426"/>
                  <a:gd name="T31" fmla="*/ 58 h 296"/>
                  <a:gd name="T32" fmla="*/ 0 w 426"/>
                  <a:gd name="T33" fmla="*/ 44 h 296"/>
                  <a:gd name="T34" fmla="*/ 46 w 426"/>
                  <a:gd name="T35" fmla="*/ 40 h 296"/>
                  <a:gd name="T36" fmla="*/ 62 w 426"/>
                  <a:gd name="T37" fmla="*/ 29 h 296"/>
                  <a:gd name="T38" fmla="*/ 52 w 426"/>
                  <a:gd name="T39" fmla="*/ 0 h 296"/>
                  <a:gd name="T40" fmla="*/ 55 w 426"/>
                  <a:gd name="T41" fmla="*/ 0 h 2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6"/>
                  <a:gd name="T64" fmla="*/ 0 h 296"/>
                  <a:gd name="T65" fmla="*/ 426 w 426"/>
                  <a:gd name="T66" fmla="*/ 296 h 2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6" h="296">
                    <a:moveTo>
                      <a:pt x="55" y="0"/>
                    </a:moveTo>
                    <a:lnTo>
                      <a:pt x="101" y="26"/>
                    </a:lnTo>
                    <a:lnTo>
                      <a:pt x="125" y="55"/>
                    </a:lnTo>
                    <a:lnTo>
                      <a:pt x="153" y="97"/>
                    </a:lnTo>
                    <a:lnTo>
                      <a:pt x="174" y="116"/>
                    </a:lnTo>
                    <a:lnTo>
                      <a:pt x="188" y="120"/>
                    </a:lnTo>
                    <a:lnTo>
                      <a:pt x="204" y="120"/>
                    </a:lnTo>
                    <a:lnTo>
                      <a:pt x="279" y="136"/>
                    </a:lnTo>
                    <a:lnTo>
                      <a:pt x="425" y="190"/>
                    </a:lnTo>
                    <a:lnTo>
                      <a:pt x="413" y="230"/>
                    </a:lnTo>
                    <a:lnTo>
                      <a:pt x="388" y="272"/>
                    </a:lnTo>
                    <a:lnTo>
                      <a:pt x="364" y="295"/>
                    </a:lnTo>
                    <a:lnTo>
                      <a:pt x="165" y="169"/>
                    </a:lnTo>
                    <a:lnTo>
                      <a:pt x="142" y="153"/>
                    </a:lnTo>
                    <a:lnTo>
                      <a:pt x="71" y="82"/>
                    </a:lnTo>
                    <a:lnTo>
                      <a:pt x="32" y="58"/>
                    </a:lnTo>
                    <a:lnTo>
                      <a:pt x="0" y="44"/>
                    </a:lnTo>
                    <a:lnTo>
                      <a:pt x="46" y="40"/>
                    </a:lnTo>
                    <a:lnTo>
                      <a:pt x="62" y="29"/>
                    </a:lnTo>
                    <a:lnTo>
                      <a:pt x="52" y="0"/>
                    </a:lnTo>
                    <a:lnTo>
                      <a:pt x="55" y="0"/>
                    </a:lnTo>
                  </a:path>
                </a:pathLst>
              </a:custGeom>
              <a:blipFill dpi="0" rotWithShape="0">
                <a:blip r:embed="rId13" cstate="print"/>
                <a:srcRect/>
                <a:tile tx="0" ty="0" sx="100000" sy="100000" flip="none" algn="tl"/>
              </a:blipFill>
              <a:ln w="6350" cap="rnd">
                <a:solidFill>
                  <a:srgbClr val="000000"/>
                </a:solidFill>
                <a:round/>
                <a:headEnd/>
                <a:tailEnd/>
              </a:ln>
            </p:spPr>
            <p:txBody>
              <a:bodyPr/>
              <a:lstStyle/>
              <a:p>
                <a:pPr>
                  <a:defRPr/>
                </a:pPr>
                <a:endParaRPr lang="en-US"/>
              </a:p>
            </p:txBody>
          </p:sp>
          <p:sp>
            <p:nvSpPr>
              <p:cNvPr id="81" name="Line 27"/>
              <p:cNvSpPr>
                <a:spLocks noChangeShapeType="1"/>
              </p:cNvSpPr>
              <p:nvPr/>
            </p:nvSpPr>
            <p:spPr bwMode="auto">
              <a:xfrm>
                <a:off x="4958" y="2327"/>
                <a:ext cx="280" cy="107"/>
              </a:xfrm>
              <a:prstGeom prst="line">
                <a:avLst/>
              </a:prstGeom>
              <a:noFill/>
              <a:ln w="6350">
                <a:solidFill>
                  <a:srgbClr val="000000"/>
                </a:solidFill>
                <a:round/>
                <a:headEnd/>
                <a:tailEnd/>
              </a:ln>
              <a:effectLst/>
            </p:spPr>
            <p:txBody>
              <a:bodyPr wrap="none" anchor="ctr"/>
              <a:lstStyle/>
              <a:p>
                <a:pPr algn="ctr">
                  <a:defRPr/>
                </a:pPr>
                <a:endParaRPr lang="en-US" dirty="0">
                  <a:solidFill>
                    <a:prstClr val="black"/>
                  </a:solidFill>
                  <a:effectLst>
                    <a:outerShdw blurRad="38100" dist="38100" dir="2700000" algn="tl">
                      <a:srgbClr val="000000">
                        <a:alpha val="43137"/>
                      </a:srgbClr>
                    </a:outerShdw>
                  </a:effectLst>
                </a:endParaRPr>
              </a:p>
            </p:txBody>
          </p:sp>
          <p:sp>
            <p:nvSpPr>
              <p:cNvPr id="82" name="Freeform 28"/>
              <p:cNvSpPr>
                <a:spLocks/>
              </p:cNvSpPr>
              <p:nvPr/>
            </p:nvSpPr>
            <p:spPr bwMode="auto">
              <a:xfrm>
                <a:off x="4225" y="2058"/>
                <a:ext cx="62" cy="30"/>
              </a:xfrm>
              <a:custGeom>
                <a:avLst/>
                <a:gdLst/>
                <a:ahLst/>
                <a:cxnLst>
                  <a:cxn ang="0">
                    <a:pos x="58" y="19"/>
                  </a:cxn>
                  <a:cxn ang="0">
                    <a:pos x="6" y="0"/>
                  </a:cxn>
                  <a:cxn ang="0">
                    <a:pos x="3" y="0"/>
                  </a:cxn>
                  <a:cxn ang="0">
                    <a:pos x="0" y="4"/>
                  </a:cxn>
                  <a:cxn ang="0">
                    <a:pos x="0" y="8"/>
                  </a:cxn>
                  <a:cxn ang="0">
                    <a:pos x="2" y="11"/>
                  </a:cxn>
                  <a:cxn ang="0">
                    <a:pos x="52" y="31"/>
                  </a:cxn>
                </a:cxnLst>
                <a:rect l="0" t="0" r="r" b="b"/>
                <a:pathLst>
                  <a:path w="59" h="32">
                    <a:moveTo>
                      <a:pt x="58" y="19"/>
                    </a:moveTo>
                    <a:lnTo>
                      <a:pt x="6" y="0"/>
                    </a:lnTo>
                    <a:lnTo>
                      <a:pt x="3" y="0"/>
                    </a:lnTo>
                    <a:lnTo>
                      <a:pt x="0" y="4"/>
                    </a:lnTo>
                    <a:lnTo>
                      <a:pt x="0" y="8"/>
                    </a:lnTo>
                    <a:lnTo>
                      <a:pt x="2" y="11"/>
                    </a:lnTo>
                    <a:lnTo>
                      <a:pt x="52" y="31"/>
                    </a:lnTo>
                  </a:path>
                </a:pathLst>
              </a:custGeom>
              <a:noFill/>
              <a:ln w="6350" cap="rnd" cmpd="sng">
                <a:solidFill>
                  <a:srgbClr val="000000"/>
                </a:solidFill>
                <a:prstDash val="solid"/>
                <a:round/>
                <a:headEnd type="none" w="med" len="med"/>
                <a:tailEnd type="none" w="med" len="med"/>
              </a:ln>
              <a:effectLst/>
            </p:spPr>
            <p:txBody>
              <a:bodyPr/>
              <a:lstStyle/>
              <a:p>
                <a:pPr algn="ctr">
                  <a:defRPr/>
                </a:pPr>
                <a:endParaRPr lang="en-US" dirty="0">
                  <a:solidFill>
                    <a:prstClr val="black"/>
                  </a:solidFill>
                  <a:effectLst>
                    <a:outerShdw blurRad="38100" dist="38100" dir="2700000" algn="tl">
                      <a:srgbClr val="000000">
                        <a:alpha val="43137"/>
                      </a:srgbClr>
                    </a:outerShdw>
                  </a:effectLst>
                </a:endParaRPr>
              </a:p>
            </p:txBody>
          </p:sp>
          <p:sp>
            <p:nvSpPr>
              <p:cNvPr id="83" name="Freeform 29"/>
              <p:cNvSpPr>
                <a:spLocks/>
              </p:cNvSpPr>
              <p:nvPr/>
            </p:nvSpPr>
            <p:spPr bwMode="auto">
              <a:xfrm>
                <a:off x="4234" y="2075"/>
                <a:ext cx="46" cy="47"/>
              </a:xfrm>
              <a:custGeom>
                <a:avLst/>
                <a:gdLst/>
                <a:ahLst/>
                <a:cxnLst>
                  <a:cxn ang="0">
                    <a:pos x="3" y="0"/>
                  </a:cxn>
                  <a:cxn ang="0">
                    <a:pos x="0" y="22"/>
                  </a:cxn>
                  <a:cxn ang="0">
                    <a:pos x="5" y="29"/>
                  </a:cxn>
                  <a:cxn ang="0">
                    <a:pos x="29" y="42"/>
                  </a:cxn>
                  <a:cxn ang="0">
                    <a:pos x="47" y="18"/>
                  </a:cxn>
                  <a:cxn ang="0">
                    <a:pos x="28" y="7"/>
                  </a:cxn>
                  <a:cxn ang="0">
                    <a:pos x="5" y="0"/>
                  </a:cxn>
                  <a:cxn ang="0">
                    <a:pos x="5" y="2"/>
                  </a:cxn>
                  <a:cxn ang="0">
                    <a:pos x="3" y="0"/>
                  </a:cxn>
                </a:cxnLst>
                <a:rect l="0" t="0" r="r" b="b"/>
                <a:pathLst>
                  <a:path w="48" h="43">
                    <a:moveTo>
                      <a:pt x="3" y="0"/>
                    </a:moveTo>
                    <a:lnTo>
                      <a:pt x="0" y="22"/>
                    </a:lnTo>
                    <a:lnTo>
                      <a:pt x="5" y="29"/>
                    </a:lnTo>
                    <a:lnTo>
                      <a:pt x="29" y="42"/>
                    </a:lnTo>
                    <a:lnTo>
                      <a:pt x="47" y="18"/>
                    </a:lnTo>
                    <a:lnTo>
                      <a:pt x="28" y="7"/>
                    </a:lnTo>
                    <a:lnTo>
                      <a:pt x="5" y="0"/>
                    </a:lnTo>
                    <a:lnTo>
                      <a:pt x="5" y="2"/>
                    </a:lnTo>
                    <a:lnTo>
                      <a:pt x="3" y="0"/>
                    </a:lnTo>
                  </a:path>
                </a:pathLst>
              </a:custGeom>
              <a:noFill/>
              <a:ln w="6350" cap="rnd" cmpd="sng">
                <a:solidFill>
                  <a:srgbClr val="000000"/>
                </a:solidFill>
                <a:prstDash val="solid"/>
                <a:round/>
                <a:headEnd type="none" w="med" len="med"/>
                <a:tailEnd type="none" w="med" len="med"/>
              </a:ln>
              <a:effectLst/>
            </p:spPr>
            <p:txBody>
              <a:bodyPr/>
              <a:lstStyle/>
              <a:p>
                <a:pPr algn="ctr">
                  <a:defRPr/>
                </a:pPr>
                <a:endParaRPr lang="en-US" dirty="0">
                  <a:solidFill>
                    <a:prstClr val="black"/>
                  </a:solidFill>
                  <a:effectLst>
                    <a:outerShdw blurRad="38100" dist="38100" dir="2700000" algn="tl">
                      <a:srgbClr val="000000">
                        <a:alpha val="43137"/>
                      </a:srgbClr>
                    </a:outerShdw>
                  </a:effectLst>
                </a:endParaRPr>
              </a:p>
            </p:txBody>
          </p:sp>
          <p:sp>
            <p:nvSpPr>
              <p:cNvPr id="84" name="Freeform 30"/>
              <p:cNvSpPr>
                <a:spLocks/>
              </p:cNvSpPr>
              <p:nvPr/>
            </p:nvSpPr>
            <p:spPr bwMode="auto">
              <a:xfrm>
                <a:off x="4316" y="2122"/>
                <a:ext cx="235" cy="107"/>
              </a:xfrm>
              <a:custGeom>
                <a:avLst/>
                <a:gdLst/>
                <a:ahLst/>
                <a:cxnLst>
                  <a:cxn ang="0">
                    <a:pos x="3" y="22"/>
                  </a:cxn>
                  <a:cxn ang="0">
                    <a:pos x="224" y="113"/>
                  </a:cxn>
                  <a:cxn ang="0">
                    <a:pos x="238" y="88"/>
                  </a:cxn>
                  <a:cxn ang="0">
                    <a:pos x="17" y="0"/>
                  </a:cxn>
                  <a:cxn ang="0">
                    <a:pos x="0" y="20"/>
                  </a:cxn>
                  <a:cxn ang="0">
                    <a:pos x="3" y="22"/>
                  </a:cxn>
                </a:cxnLst>
                <a:rect l="0" t="0" r="r" b="b"/>
                <a:pathLst>
                  <a:path w="239" h="114">
                    <a:moveTo>
                      <a:pt x="3" y="22"/>
                    </a:moveTo>
                    <a:lnTo>
                      <a:pt x="224" y="113"/>
                    </a:lnTo>
                    <a:lnTo>
                      <a:pt x="238" y="88"/>
                    </a:lnTo>
                    <a:lnTo>
                      <a:pt x="17" y="0"/>
                    </a:lnTo>
                    <a:lnTo>
                      <a:pt x="0" y="20"/>
                    </a:lnTo>
                    <a:lnTo>
                      <a:pt x="3" y="22"/>
                    </a:lnTo>
                  </a:path>
                </a:pathLst>
              </a:custGeom>
              <a:noFill/>
              <a:ln w="6350" cap="rnd" cmpd="sng">
                <a:solidFill>
                  <a:srgbClr val="000000"/>
                </a:solidFill>
                <a:prstDash val="solid"/>
                <a:round/>
                <a:headEnd type="none" w="med" len="med"/>
                <a:tailEnd type="none" w="med" len="med"/>
              </a:ln>
              <a:effectLst/>
            </p:spPr>
            <p:txBody>
              <a:bodyPr/>
              <a:lstStyle/>
              <a:p>
                <a:pPr algn="ctr">
                  <a:defRPr/>
                </a:pPr>
                <a:endParaRPr lang="en-US" dirty="0">
                  <a:solidFill>
                    <a:prstClr val="black"/>
                  </a:solidFill>
                  <a:effectLst>
                    <a:outerShdw blurRad="38100" dist="38100" dir="2700000" algn="tl">
                      <a:srgbClr val="000000">
                        <a:alpha val="43137"/>
                      </a:srgbClr>
                    </a:outerShdw>
                  </a:effectLst>
                </a:endParaRPr>
              </a:p>
            </p:txBody>
          </p:sp>
          <p:sp>
            <p:nvSpPr>
              <p:cNvPr id="85" name="Freeform 31"/>
              <p:cNvSpPr>
                <a:spLocks/>
              </p:cNvSpPr>
              <p:nvPr/>
            </p:nvSpPr>
            <p:spPr bwMode="auto">
              <a:xfrm>
                <a:off x="4593" y="2224"/>
                <a:ext cx="296" cy="132"/>
              </a:xfrm>
              <a:custGeom>
                <a:avLst/>
                <a:gdLst/>
                <a:ahLst/>
                <a:cxnLst>
                  <a:cxn ang="0">
                    <a:pos x="3" y="30"/>
                  </a:cxn>
                  <a:cxn ang="0">
                    <a:pos x="280" y="141"/>
                  </a:cxn>
                  <a:cxn ang="0">
                    <a:pos x="298" y="100"/>
                  </a:cxn>
                  <a:cxn ang="0">
                    <a:pos x="18" y="0"/>
                  </a:cxn>
                  <a:cxn ang="0">
                    <a:pos x="0" y="30"/>
                  </a:cxn>
                  <a:cxn ang="0">
                    <a:pos x="3" y="30"/>
                  </a:cxn>
                </a:cxnLst>
                <a:rect l="0" t="0" r="r" b="b"/>
                <a:pathLst>
                  <a:path w="299" h="142">
                    <a:moveTo>
                      <a:pt x="3" y="30"/>
                    </a:moveTo>
                    <a:lnTo>
                      <a:pt x="280" y="141"/>
                    </a:lnTo>
                    <a:lnTo>
                      <a:pt x="298" y="100"/>
                    </a:lnTo>
                    <a:lnTo>
                      <a:pt x="18" y="0"/>
                    </a:lnTo>
                    <a:lnTo>
                      <a:pt x="0" y="30"/>
                    </a:lnTo>
                    <a:lnTo>
                      <a:pt x="3" y="30"/>
                    </a:lnTo>
                  </a:path>
                </a:pathLst>
              </a:custGeom>
              <a:noFill/>
              <a:ln w="6350" cap="rnd" cmpd="sng">
                <a:solidFill>
                  <a:srgbClr val="000000"/>
                </a:solidFill>
                <a:prstDash val="solid"/>
                <a:round/>
                <a:headEnd type="none" w="med" len="med"/>
                <a:tailEnd type="none" w="med" len="med"/>
              </a:ln>
              <a:effectLst/>
            </p:spPr>
            <p:txBody>
              <a:bodyPr/>
              <a:lstStyle/>
              <a:p>
                <a:pPr algn="ctr">
                  <a:defRPr/>
                </a:pPr>
                <a:endParaRPr lang="en-US" dirty="0">
                  <a:solidFill>
                    <a:prstClr val="black"/>
                  </a:solidFill>
                  <a:effectLst>
                    <a:outerShdw blurRad="38100" dist="38100" dir="2700000" algn="tl">
                      <a:srgbClr val="000000">
                        <a:alpha val="43137"/>
                      </a:srgbClr>
                    </a:outerShdw>
                  </a:effectLst>
                </a:endParaRPr>
              </a:p>
            </p:txBody>
          </p:sp>
          <p:sp>
            <p:nvSpPr>
              <p:cNvPr id="86" name="Line 32"/>
              <p:cNvSpPr>
                <a:spLocks noChangeShapeType="1"/>
              </p:cNvSpPr>
              <p:nvPr/>
            </p:nvSpPr>
            <p:spPr bwMode="auto">
              <a:xfrm>
                <a:off x="4935" y="2387"/>
                <a:ext cx="251" cy="94"/>
              </a:xfrm>
              <a:prstGeom prst="line">
                <a:avLst/>
              </a:prstGeom>
              <a:noFill/>
              <a:ln w="6350">
                <a:solidFill>
                  <a:srgbClr val="000000"/>
                </a:solidFill>
                <a:round/>
                <a:headEnd/>
                <a:tailEnd/>
              </a:ln>
              <a:effectLst/>
            </p:spPr>
            <p:txBody>
              <a:bodyPr wrap="none" anchor="ctr"/>
              <a:lstStyle/>
              <a:p>
                <a:pPr algn="ctr">
                  <a:defRPr/>
                </a:pPr>
                <a:endParaRPr lang="en-US" dirty="0">
                  <a:solidFill>
                    <a:prstClr val="black"/>
                  </a:solidFill>
                  <a:effectLst>
                    <a:outerShdw blurRad="38100" dist="38100" dir="2700000" algn="tl">
                      <a:srgbClr val="000000">
                        <a:alpha val="43137"/>
                      </a:srgbClr>
                    </a:outerShdw>
                  </a:effectLst>
                </a:endParaRPr>
              </a:p>
            </p:txBody>
          </p:sp>
          <p:sp>
            <p:nvSpPr>
              <p:cNvPr id="87" name="Freeform 33"/>
              <p:cNvSpPr>
                <a:spLocks/>
              </p:cNvSpPr>
              <p:nvPr/>
            </p:nvSpPr>
            <p:spPr bwMode="auto">
              <a:xfrm>
                <a:off x="4231" y="2058"/>
                <a:ext cx="16" cy="17"/>
              </a:xfrm>
              <a:custGeom>
                <a:avLst/>
                <a:gdLst/>
                <a:ahLst/>
                <a:cxnLst>
                  <a:cxn ang="0">
                    <a:pos x="16" y="0"/>
                  </a:cxn>
                  <a:cxn ang="0">
                    <a:pos x="12" y="8"/>
                  </a:cxn>
                  <a:cxn ang="0">
                    <a:pos x="12" y="14"/>
                  </a:cxn>
                  <a:cxn ang="0">
                    <a:pos x="0" y="16"/>
                  </a:cxn>
                </a:cxnLst>
                <a:rect l="0" t="0" r="r" b="b"/>
                <a:pathLst>
                  <a:path w="17" h="17">
                    <a:moveTo>
                      <a:pt x="16" y="0"/>
                    </a:moveTo>
                    <a:lnTo>
                      <a:pt x="12" y="8"/>
                    </a:lnTo>
                    <a:lnTo>
                      <a:pt x="12" y="14"/>
                    </a:lnTo>
                    <a:lnTo>
                      <a:pt x="0" y="16"/>
                    </a:lnTo>
                  </a:path>
                </a:pathLst>
              </a:custGeom>
              <a:noFill/>
              <a:ln w="6350" cap="rnd" cmpd="sng">
                <a:solidFill>
                  <a:srgbClr val="000000"/>
                </a:solidFill>
                <a:prstDash val="solid"/>
                <a:round/>
                <a:headEnd type="none" w="med" len="med"/>
                <a:tailEnd type="none" w="med" len="med"/>
              </a:ln>
              <a:effectLst/>
            </p:spPr>
            <p:txBody>
              <a:bodyPr/>
              <a:lstStyle/>
              <a:p>
                <a:pPr algn="ctr">
                  <a:defRPr/>
                </a:pPr>
                <a:endParaRPr lang="en-US" dirty="0">
                  <a:solidFill>
                    <a:prstClr val="black"/>
                  </a:solidFill>
                  <a:effectLst>
                    <a:outerShdw blurRad="38100" dist="38100" dir="2700000" algn="tl">
                      <a:srgbClr val="000000">
                        <a:alpha val="43137"/>
                      </a:srgbClr>
                    </a:outerShdw>
                  </a:effectLst>
                </a:endParaRPr>
              </a:p>
            </p:txBody>
          </p:sp>
          <p:sp>
            <p:nvSpPr>
              <p:cNvPr id="88" name="Freeform 34"/>
              <p:cNvSpPr>
                <a:spLocks/>
              </p:cNvSpPr>
              <p:nvPr/>
            </p:nvSpPr>
            <p:spPr bwMode="auto">
              <a:xfrm>
                <a:off x="5156" y="2481"/>
                <a:ext cx="107" cy="64"/>
              </a:xfrm>
              <a:custGeom>
                <a:avLst/>
                <a:gdLst/>
                <a:ahLst/>
                <a:cxnLst>
                  <a:cxn ang="0">
                    <a:pos x="12" y="5"/>
                  </a:cxn>
                  <a:cxn ang="0">
                    <a:pos x="8" y="26"/>
                  </a:cxn>
                  <a:cxn ang="0">
                    <a:pos x="20" y="40"/>
                  </a:cxn>
                  <a:cxn ang="0">
                    <a:pos x="38" y="46"/>
                  </a:cxn>
                  <a:cxn ang="0">
                    <a:pos x="62" y="44"/>
                  </a:cxn>
                  <a:cxn ang="0">
                    <a:pos x="85" y="37"/>
                  </a:cxn>
                  <a:cxn ang="0">
                    <a:pos x="108" y="56"/>
                  </a:cxn>
                  <a:cxn ang="0">
                    <a:pos x="104" y="62"/>
                  </a:cxn>
                  <a:cxn ang="0">
                    <a:pos x="98" y="62"/>
                  </a:cxn>
                  <a:cxn ang="0">
                    <a:pos x="80" y="54"/>
                  </a:cxn>
                  <a:cxn ang="0">
                    <a:pos x="65" y="52"/>
                  </a:cxn>
                  <a:cxn ang="0">
                    <a:pos x="36" y="55"/>
                  </a:cxn>
                  <a:cxn ang="0">
                    <a:pos x="12" y="48"/>
                  </a:cxn>
                  <a:cxn ang="0">
                    <a:pos x="0" y="35"/>
                  </a:cxn>
                  <a:cxn ang="0">
                    <a:pos x="0" y="19"/>
                  </a:cxn>
                  <a:cxn ang="0">
                    <a:pos x="1" y="9"/>
                  </a:cxn>
                  <a:cxn ang="0">
                    <a:pos x="0" y="0"/>
                  </a:cxn>
                  <a:cxn ang="0">
                    <a:pos x="8" y="5"/>
                  </a:cxn>
                  <a:cxn ang="0">
                    <a:pos x="12" y="5"/>
                  </a:cxn>
                </a:cxnLst>
                <a:rect l="0" t="0" r="r" b="b"/>
                <a:pathLst>
                  <a:path w="109" h="63">
                    <a:moveTo>
                      <a:pt x="12" y="5"/>
                    </a:moveTo>
                    <a:lnTo>
                      <a:pt x="8" y="26"/>
                    </a:lnTo>
                    <a:lnTo>
                      <a:pt x="20" y="40"/>
                    </a:lnTo>
                    <a:lnTo>
                      <a:pt x="38" y="46"/>
                    </a:lnTo>
                    <a:lnTo>
                      <a:pt x="62" y="44"/>
                    </a:lnTo>
                    <a:lnTo>
                      <a:pt x="85" y="37"/>
                    </a:lnTo>
                    <a:lnTo>
                      <a:pt x="108" y="56"/>
                    </a:lnTo>
                    <a:lnTo>
                      <a:pt x="104" y="62"/>
                    </a:lnTo>
                    <a:lnTo>
                      <a:pt x="98" y="62"/>
                    </a:lnTo>
                    <a:lnTo>
                      <a:pt x="80" y="54"/>
                    </a:lnTo>
                    <a:lnTo>
                      <a:pt x="65" y="52"/>
                    </a:lnTo>
                    <a:lnTo>
                      <a:pt x="36" y="55"/>
                    </a:lnTo>
                    <a:lnTo>
                      <a:pt x="12" y="48"/>
                    </a:lnTo>
                    <a:lnTo>
                      <a:pt x="0" y="35"/>
                    </a:lnTo>
                    <a:lnTo>
                      <a:pt x="0" y="19"/>
                    </a:lnTo>
                    <a:lnTo>
                      <a:pt x="1" y="9"/>
                    </a:lnTo>
                    <a:lnTo>
                      <a:pt x="0" y="0"/>
                    </a:lnTo>
                    <a:lnTo>
                      <a:pt x="8" y="5"/>
                    </a:lnTo>
                    <a:lnTo>
                      <a:pt x="12" y="5"/>
                    </a:lnTo>
                  </a:path>
                </a:pathLst>
              </a:custGeom>
              <a:solidFill>
                <a:srgbClr val="FFFFFF">
                  <a:alpha val="50000"/>
                </a:srgbClr>
              </a:solidFill>
              <a:ln w="6350" cap="rnd" cmpd="sng">
                <a:solidFill>
                  <a:srgbClr val="000000"/>
                </a:solidFill>
                <a:prstDash val="solid"/>
                <a:round/>
                <a:headEnd type="none" w="med" len="med"/>
                <a:tailEnd type="none" w="med" len="med"/>
              </a:ln>
              <a:effectLst/>
            </p:spPr>
            <p:txBody>
              <a:bodyPr/>
              <a:lstStyle/>
              <a:p>
                <a:pPr algn="ctr">
                  <a:defRPr/>
                </a:pPr>
                <a:endParaRPr lang="en-US" dirty="0">
                  <a:solidFill>
                    <a:prstClr val="black"/>
                  </a:solidFill>
                  <a:effectLst>
                    <a:outerShdw blurRad="38100" dist="38100" dir="2700000" algn="tl">
                      <a:srgbClr val="000000">
                        <a:alpha val="43137"/>
                      </a:srgbClr>
                    </a:outerShdw>
                  </a:effectLst>
                </a:endParaRPr>
              </a:p>
            </p:txBody>
          </p:sp>
          <p:sp>
            <p:nvSpPr>
              <p:cNvPr id="89" name="Freeform 35"/>
              <p:cNvSpPr>
                <a:spLocks/>
              </p:cNvSpPr>
              <p:nvPr/>
            </p:nvSpPr>
            <p:spPr bwMode="auto">
              <a:xfrm>
                <a:off x="5179" y="2498"/>
                <a:ext cx="29" cy="17"/>
              </a:xfrm>
              <a:custGeom>
                <a:avLst/>
                <a:gdLst/>
                <a:ahLst/>
                <a:cxnLst>
                  <a:cxn ang="0">
                    <a:pos x="17" y="0"/>
                  </a:cxn>
                  <a:cxn ang="0">
                    <a:pos x="12" y="6"/>
                  </a:cxn>
                  <a:cxn ang="0">
                    <a:pos x="0" y="10"/>
                  </a:cxn>
                  <a:cxn ang="0">
                    <a:pos x="3" y="13"/>
                  </a:cxn>
                  <a:cxn ang="0">
                    <a:pos x="8" y="16"/>
                  </a:cxn>
                  <a:cxn ang="0">
                    <a:pos x="28" y="6"/>
                  </a:cxn>
                  <a:cxn ang="0">
                    <a:pos x="19" y="0"/>
                  </a:cxn>
                  <a:cxn ang="0">
                    <a:pos x="17" y="0"/>
                  </a:cxn>
                </a:cxnLst>
                <a:rect l="0" t="0" r="r" b="b"/>
                <a:pathLst>
                  <a:path w="29" h="17">
                    <a:moveTo>
                      <a:pt x="17" y="0"/>
                    </a:moveTo>
                    <a:lnTo>
                      <a:pt x="12" y="6"/>
                    </a:lnTo>
                    <a:lnTo>
                      <a:pt x="0" y="10"/>
                    </a:lnTo>
                    <a:lnTo>
                      <a:pt x="3" y="13"/>
                    </a:lnTo>
                    <a:lnTo>
                      <a:pt x="8" y="16"/>
                    </a:lnTo>
                    <a:lnTo>
                      <a:pt x="28" y="6"/>
                    </a:lnTo>
                    <a:lnTo>
                      <a:pt x="19" y="0"/>
                    </a:lnTo>
                    <a:lnTo>
                      <a:pt x="17" y="0"/>
                    </a:lnTo>
                  </a:path>
                </a:pathLst>
              </a:custGeom>
              <a:solidFill>
                <a:srgbClr val="FFFFFF">
                  <a:alpha val="50000"/>
                </a:srgbClr>
              </a:solidFill>
              <a:ln w="6350" cap="rnd" cmpd="sng">
                <a:solidFill>
                  <a:srgbClr val="000000"/>
                </a:solidFill>
                <a:prstDash val="solid"/>
                <a:round/>
                <a:headEnd type="none" w="med" len="med"/>
                <a:tailEnd type="none" w="med" len="med"/>
              </a:ln>
              <a:effectLst/>
            </p:spPr>
            <p:txBody>
              <a:bodyPr/>
              <a:lstStyle/>
              <a:p>
                <a:pPr algn="ctr">
                  <a:defRPr/>
                </a:pPr>
                <a:endParaRPr lang="en-US" dirty="0">
                  <a:solidFill>
                    <a:prstClr val="black"/>
                  </a:solidFill>
                  <a:effectLst>
                    <a:outerShdw blurRad="38100" dist="38100" dir="2700000" algn="tl">
                      <a:srgbClr val="000000">
                        <a:alpha val="43137"/>
                      </a:srgbClr>
                    </a:outerShdw>
                  </a:effectLst>
                </a:endParaRPr>
              </a:p>
            </p:txBody>
          </p:sp>
          <p:sp>
            <p:nvSpPr>
              <p:cNvPr id="90" name="Line 36"/>
              <p:cNvSpPr>
                <a:spLocks noChangeShapeType="1"/>
              </p:cNvSpPr>
              <p:nvPr/>
            </p:nvSpPr>
            <p:spPr bwMode="auto">
              <a:xfrm>
                <a:off x="4948" y="2344"/>
                <a:ext cx="290" cy="120"/>
              </a:xfrm>
              <a:prstGeom prst="line">
                <a:avLst/>
              </a:prstGeom>
              <a:noFill/>
              <a:ln w="6350">
                <a:solidFill>
                  <a:srgbClr val="000000"/>
                </a:solidFill>
                <a:round/>
                <a:headEnd/>
                <a:tailEnd/>
              </a:ln>
              <a:effectLst/>
            </p:spPr>
            <p:txBody>
              <a:bodyPr wrap="none" anchor="ctr"/>
              <a:lstStyle/>
              <a:p>
                <a:pPr algn="ctr">
                  <a:defRPr/>
                </a:pPr>
                <a:endParaRPr lang="en-US" dirty="0">
                  <a:solidFill>
                    <a:prstClr val="black"/>
                  </a:solidFill>
                  <a:effectLst>
                    <a:outerShdw blurRad="38100" dist="38100" dir="2700000" algn="tl">
                      <a:srgbClr val="000000">
                        <a:alpha val="43137"/>
                      </a:srgbClr>
                    </a:outerShdw>
                  </a:effectLst>
                </a:endParaRPr>
              </a:p>
            </p:txBody>
          </p:sp>
          <p:sp>
            <p:nvSpPr>
              <p:cNvPr id="91" name="Line 37"/>
              <p:cNvSpPr>
                <a:spLocks noChangeShapeType="1"/>
              </p:cNvSpPr>
              <p:nvPr/>
            </p:nvSpPr>
            <p:spPr bwMode="auto">
              <a:xfrm flipV="1">
                <a:off x="4876" y="2199"/>
                <a:ext cx="274" cy="111"/>
              </a:xfrm>
              <a:prstGeom prst="line">
                <a:avLst/>
              </a:prstGeom>
              <a:noFill/>
              <a:ln w="6350">
                <a:solidFill>
                  <a:srgbClr val="000000"/>
                </a:solidFill>
                <a:round/>
                <a:headEnd/>
                <a:tailEnd/>
              </a:ln>
              <a:effectLst/>
            </p:spPr>
            <p:txBody>
              <a:bodyPr wrap="none" anchor="ctr"/>
              <a:lstStyle/>
              <a:p>
                <a:pPr algn="ctr">
                  <a:defRPr/>
                </a:pPr>
                <a:endParaRPr lang="en-US" dirty="0">
                  <a:solidFill>
                    <a:prstClr val="black"/>
                  </a:solidFill>
                  <a:effectLst>
                    <a:outerShdw blurRad="38100" dist="38100" dir="2700000" algn="tl">
                      <a:srgbClr val="000000">
                        <a:alpha val="43137"/>
                      </a:srgbClr>
                    </a:outerShdw>
                  </a:effectLst>
                </a:endParaRPr>
              </a:p>
            </p:txBody>
          </p:sp>
          <p:sp>
            <p:nvSpPr>
              <p:cNvPr id="92" name="Line 38"/>
              <p:cNvSpPr>
                <a:spLocks noChangeShapeType="1"/>
              </p:cNvSpPr>
              <p:nvPr/>
            </p:nvSpPr>
            <p:spPr bwMode="auto">
              <a:xfrm flipV="1">
                <a:off x="4909" y="2207"/>
                <a:ext cx="251" cy="107"/>
              </a:xfrm>
              <a:prstGeom prst="line">
                <a:avLst/>
              </a:prstGeom>
              <a:noFill/>
              <a:ln w="6350">
                <a:solidFill>
                  <a:srgbClr val="000000"/>
                </a:solidFill>
                <a:round/>
                <a:headEnd/>
                <a:tailEnd/>
              </a:ln>
              <a:effectLst/>
            </p:spPr>
            <p:txBody>
              <a:bodyPr wrap="none" anchor="ctr"/>
              <a:lstStyle/>
              <a:p>
                <a:pPr algn="ctr">
                  <a:defRPr/>
                </a:pPr>
                <a:endParaRPr lang="en-US" dirty="0">
                  <a:solidFill>
                    <a:prstClr val="black"/>
                  </a:solidFill>
                  <a:effectLst>
                    <a:outerShdw blurRad="38100" dist="38100" dir="2700000" algn="tl">
                      <a:srgbClr val="000000">
                        <a:alpha val="43137"/>
                      </a:srgbClr>
                    </a:outerShdw>
                  </a:effectLst>
                </a:endParaRPr>
              </a:p>
            </p:txBody>
          </p:sp>
          <p:sp>
            <p:nvSpPr>
              <p:cNvPr id="93" name="Line 39"/>
              <p:cNvSpPr>
                <a:spLocks noChangeShapeType="1"/>
              </p:cNvSpPr>
              <p:nvPr/>
            </p:nvSpPr>
            <p:spPr bwMode="auto">
              <a:xfrm flipV="1">
                <a:off x="4971" y="2246"/>
                <a:ext cx="205" cy="94"/>
              </a:xfrm>
              <a:prstGeom prst="line">
                <a:avLst/>
              </a:prstGeom>
              <a:noFill/>
              <a:ln w="6350">
                <a:solidFill>
                  <a:srgbClr val="000000"/>
                </a:solidFill>
                <a:round/>
                <a:headEnd/>
                <a:tailEnd/>
              </a:ln>
              <a:effectLst/>
            </p:spPr>
            <p:txBody>
              <a:bodyPr wrap="none" anchor="ctr"/>
              <a:lstStyle/>
              <a:p>
                <a:pPr algn="ctr">
                  <a:defRPr/>
                </a:pPr>
                <a:endParaRPr lang="en-US" dirty="0">
                  <a:solidFill>
                    <a:prstClr val="black"/>
                  </a:solidFill>
                  <a:effectLst>
                    <a:outerShdw blurRad="38100" dist="38100" dir="2700000" algn="tl">
                      <a:srgbClr val="000000">
                        <a:alpha val="43137"/>
                      </a:srgbClr>
                    </a:outerShdw>
                  </a:effectLst>
                </a:endParaRPr>
              </a:p>
            </p:txBody>
          </p:sp>
          <p:sp>
            <p:nvSpPr>
              <p:cNvPr id="94" name="Freeform 40" descr="50%"/>
              <p:cNvSpPr>
                <a:spLocks/>
              </p:cNvSpPr>
              <p:nvPr/>
            </p:nvSpPr>
            <p:spPr bwMode="auto">
              <a:xfrm>
                <a:off x="5150" y="2177"/>
                <a:ext cx="88" cy="77"/>
              </a:xfrm>
              <a:custGeom>
                <a:avLst/>
                <a:gdLst>
                  <a:gd name="T0" fmla="*/ 0 w 88"/>
                  <a:gd name="T1" fmla="*/ 11 h 77"/>
                  <a:gd name="T2" fmla="*/ 29 w 88"/>
                  <a:gd name="T3" fmla="*/ 70 h 77"/>
                  <a:gd name="T4" fmla="*/ 36 w 88"/>
                  <a:gd name="T5" fmla="*/ 76 h 77"/>
                  <a:gd name="T6" fmla="*/ 43 w 88"/>
                  <a:gd name="T7" fmla="*/ 76 h 77"/>
                  <a:gd name="T8" fmla="*/ 85 w 88"/>
                  <a:gd name="T9" fmla="*/ 63 h 77"/>
                  <a:gd name="T10" fmla="*/ 85 w 88"/>
                  <a:gd name="T11" fmla="*/ 62 h 77"/>
                  <a:gd name="T12" fmla="*/ 87 w 88"/>
                  <a:gd name="T13" fmla="*/ 58 h 77"/>
                  <a:gd name="T14" fmla="*/ 87 w 88"/>
                  <a:gd name="T15" fmla="*/ 57 h 77"/>
                  <a:gd name="T16" fmla="*/ 60 w 88"/>
                  <a:gd name="T17" fmla="*/ 5 h 77"/>
                  <a:gd name="T18" fmla="*/ 52 w 88"/>
                  <a:gd name="T19" fmla="*/ 0 h 77"/>
                  <a:gd name="T20" fmla="*/ 48 w 88"/>
                  <a:gd name="T21" fmla="*/ 0 h 77"/>
                  <a:gd name="T22" fmla="*/ 4 w 88"/>
                  <a:gd name="T23" fmla="*/ 10 h 77"/>
                  <a:gd name="T24" fmla="*/ 0 w 88"/>
                  <a:gd name="T25" fmla="*/ 11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8"/>
                  <a:gd name="T40" fmla="*/ 0 h 77"/>
                  <a:gd name="T41" fmla="*/ 88 w 88"/>
                  <a:gd name="T42" fmla="*/ 77 h 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8" h="77">
                    <a:moveTo>
                      <a:pt x="0" y="11"/>
                    </a:moveTo>
                    <a:lnTo>
                      <a:pt x="29" y="70"/>
                    </a:lnTo>
                    <a:lnTo>
                      <a:pt x="36" y="76"/>
                    </a:lnTo>
                    <a:lnTo>
                      <a:pt x="43" y="76"/>
                    </a:lnTo>
                    <a:lnTo>
                      <a:pt x="85" y="63"/>
                    </a:lnTo>
                    <a:lnTo>
                      <a:pt x="85" y="62"/>
                    </a:lnTo>
                    <a:lnTo>
                      <a:pt x="87" y="58"/>
                    </a:lnTo>
                    <a:lnTo>
                      <a:pt x="87" y="57"/>
                    </a:lnTo>
                    <a:lnTo>
                      <a:pt x="60" y="5"/>
                    </a:lnTo>
                    <a:lnTo>
                      <a:pt x="52" y="0"/>
                    </a:lnTo>
                    <a:lnTo>
                      <a:pt x="48" y="0"/>
                    </a:lnTo>
                    <a:lnTo>
                      <a:pt x="4" y="10"/>
                    </a:lnTo>
                    <a:lnTo>
                      <a:pt x="0" y="11"/>
                    </a:lnTo>
                  </a:path>
                </a:pathLst>
              </a:custGeom>
              <a:blipFill dpi="0" rotWithShape="0">
                <a:blip r:embed="rId13" cstate="print"/>
                <a:srcRect/>
                <a:tile tx="0" ty="0" sx="100000" sy="100000" flip="none" algn="tl"/>
              </a:blipFill>
              <a:ln w="6350" cap="rnd">
                <a:solidFill>
                  <a:srgbClr val="000000"/>
                </a:solidFill>
                <a:round/>
                <a:headEnd/>
                <a:tailEnd/>
              </a:ln>
            </p:spPr>
            <p:txBody>
              <a:bodyPr/>
              <a:lstStyle/>
              <a:p>
                <a:pPr>
                  <a:defRPr/>
                </a:pPr>
                <a:endParaRPr lang="en-US"/>
              </a:p>
            </p:txBody>
          </p:sp>
          <p:sp>
            <p:nvSpPr>
              <p:cNvPr id="95" name="Line 41"/>
              <p:cNvSpPr>
                <a:spLocks noChangeShapeType="1"/>
              </p:cNvSpPr>
              <p:nvPr/>
            </p:nvSpPr>
            <p:spPr bwMode="auto">
              <a:xfrm flipV="1">
                <a:off x="5221" y="2105"/>
                <a:ext cx="228" cy="94"/>
              </a:xfrm>
              <a:prstGeom prst="line">
                <a:avLst/>
              </a:prstGeom>
              <a:noFill/>
              <a:ln w="6350">
                <a:solidFill>
                  <a:srgbClr val="000000"/>
                </a:solidFill>
                <a:round/>
                <a:headEnd/>
                <a:tailEnd/>
              </a:ln>
              <a:effectLst/>
            </p:spPr>
            <p:txBody>
              <a:bodyPr wrap="none" anchor="ctr"/>
              <a:lstStyle/>
              <a:p>
                <a:pPr algn="ctr">
                  <a:defRPr/>
                </a:pPr>
                <a:endParaRPr lang="en-US" dirty="0">
                  <a:solidFill>
                    <a:prstClr val="black"/>
                  </a:solidFill>
                  <a:effectLst>
                    <a:outerShdw blurRad="38100" dist="38100" dir="2700000" algn="tl">
                      <a:srgbClr val="000000">
                        <a:alpha val="43137"/>
                      </a:srgbClr>
                    </a:outerShdw>
                  </a:effectLst>
                </a:endParaRPr>
              </a:p>
            </p:txBody>
          </p:sp>
          <p:sp>
            <p:nvSpPr>
              <p:cNvPr id="96" name="Line 42"/>
              <p:cNvSpPr>
                <a:spLocks noChangeShapeType="1"/>
              </p:cNvSpPr>
              <p:nvPr/>
            </p:nvSpPr>
            <p:spPr bwMode="auto">
              <a:xfrm flipV="1">
                <a:off x="5225" y="2105"/>
                <a:ext cx="231" cy="94"/>
              </a:xfrm>
              <a:prstGeom prst="line">
                <a:avLst/>
              </a:prstGeom>
              <a:noFill/>
              <a:ln w="6350">
                <a:solidFill>
                  <a:srgbClr val="000000"/>
                </a:solidFill>
                <a:round/>
                <a:headEnd/>
                <a:tailEnd/>
              </a:ln>
              <a:effectLst/>
            </p:spPr>
            <p:txBody>
              <a:bodyPr wrap="none" anchor="ctr"/>
              <a:lstStyle/>
              <a:p>
                <a:pPr algn="ctr">
                  <a:defRPr/>
                </a:pPr>
                <a:endParaRPr lang="en-US" dirty="0">
                  <a:solidFill>
                    <a:prstClr val="black"/>
                  </a:solidFill>
                  <a:effectLst>
                    <a:outerShdw blurRad="38100" dist="38100" dir="2700000" algn="tl">
                      <a:srgbClr val="000000">
                        <a:alpha val="43137"/>
                      </a:srgbClr>
                    </a:outerShdw>
                  </a:effectLst>
                </a:endParaRPr>
              </a:p>
            </p:txBody>
          </p:sp>
          <p:sp>
            <p:nvSpPr>
              <p:cNvPr id="97" name="Line 43"/>
              <p:cNvSpPr>
                <a:spLocks noChangeShapeType="1"/>
              </p:cNvSpPr>
              <p:nvPr/>
            </p:nvSpPr>
            <p:spPr bwMode="auto">
              <a:xfrm flipV="1">
                <a:off x="5241" y="2135"/>
                <a:ext cx="231" cy="111"/>
              </a:xfrm>
              <a:prstGeom prst="line">
                <a:avLst/>
              </a:prstGeom>
              <a:noFill/>
              <a:ln w="6350">
                <a:solidFill>
                  <a:srgbClr val="000000"/>
                </a:solidFill>
                <a:round/>
                <a:headEnd/>
                <a:tailEnd/>
              </a:ln>
              <a:effectLst/>
            </p:spPr>
            <p:txBody>
              <a:bodyPr wrap="none" anchor="ctr"/>
              <a:lstStyle/>
              <a:p>
                <a:pPr algn="ctr">
                  <a:defRPr/>
                </a:pPr>
                <a:endParaRPr lang="en-US" dirty="0">
                  <a:solidFill>
                    <a:prstClr val="black"/>
                  </a:solidFill>
                  <a:effectLst>
                    <a:outerShdw blurRad="38100" dist="38100" dir="2700000" algn="tl">
                      <a:srgbClr val="000000">
                        <a:alpha val="43137"/>
                      </a:srgbClr>
                    </a:outerShdw>
                  </a:effectLst>
                </a:endParaRPr>
              </a:p>
            </p:txBody>
          </p:sp>
          <p:sp>
            <p:nvSpPr>
              <p:cNvPr id="98" name="Freeform 44" descr="50%"/>
              <p:cNvSpPr>
                <a:spLocks/>
              </p:cNvSpPr>
              <p:nvPr/>
            </p:nvSpPr>
            <p:spPr bwMode="auto">
              <a:xfrm>
                <a:off x="5440" y="2088"/>
                <a:ext cx="88" cy="64"/>
              </a:xfrm>
              <a:custGeom>
                <a:avLst/>
                <a:gdLst>
                  <a:gd name="T0" fmla="*/ 0 w 84"/>
                  <a:gd name="T1" fmla="*/ 15 h 61"/>
                  <a:gd name="T2" fmla="*/ 37 w 84"/>
                  <a:gd name="T3" fmla="*/ 52 h 61"/>
                  <a:gd name="T4" fmla="*/ 42 w 84"/>
                  <a:gd name="T5" fmla="*/ 56 h 61"/>
                  <a:gd name="T6" fmla="*/ 43 w 84"/>
                  <a:gd name="T7" fmla="*/ 56 h 61"/>
                  <a:gd name="T8" fmla="*/ 57 w 84"/>
                  <a:gd name="T9" fmla="*/ 59 h 61"/>
                  <a:gd name="T10" fmla="*/ 87 w 84"/>
                  <a:gd name="T11" fmla="*/ 48 h 61"/>
                  <a:gd name="T12" fmla="*/ 87 w 84"/>
                  <a:gd name="T13" fmla="*/ 44 h 61"/>
                  <a:gd name="T14" fmla="*/ 58 w 84"/>
                  <a:gd name="T15" fmla="*/ 0 h 61"/>
                  <a:gd name="T16" fmla="*/ 52 w 84"/>
                  <a:gd name="T17" fmla="*/ 0 h 61"/>
                  <a:gd name="T18" fmla="*/ 42 w 84"/>
                  <a:gd name="T19" fmla="*/ 5 h 61"/>
                  <a:gd name="T20" fmla="*/ 45 w 84"/>
                  <a:gd name="T21" fmla="*/ 12 h 61"/>
                  <a:gd name="T22" fmla="*/ 42 w 84"/>
                  <a:gd name="T23" fmla="*/ 15 h 61"/>
                  <a:gd name="T24" fmla="*/ 26 w 84"/>
                  <a:gd name="T25" fmla="*/ 15 h 61"/>
                  <a:gd name="T26" fmla="*/ 20 w 84"/>
                  <a:gd name="T27" fmla="*/ 15 h 61"/>
                  <a:gd name="T28" fmla="*/ 14 w 84"/>
                  <a:gd name="T29" fmla="*/ 10 h 61"/>
                  <a:gd name="T30" fmla="*/ 2 w 84"/>
                  <a:gd name="T31" fmla="*/ 9 h 61"/>
                  <a:gd name="T32" fmla="*/ 2 w 84"/>
                  <a:gd name="T33" fmla="*/ 13 h 61"/>
                  <a:gd name="T34" fmla="*/ 0 w 84"/>
                  <a:gd name="T35" fmla="*/ 15 h 6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4"/>
                  <a:gd name="T55" fmla="*/ 0 h 61"/>
                  <a:gd name="T56" fmla="*/ 84 w 84"/>
                  <a:gd name="T57" fmla="*/ 61 h 6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4" h="61">
                    <a:moveTo>
                      <a:pt x="0" y="15"/>
                    </a:moveTo>
                    <a:lnTo>
                      <a:pt x="35" y="53"/>
                    </a:lnTo>
                    <a:lnTo>
                      <a:pt x="40" y="57"/>
                    </a:lnTo>
                    <a:lnTo>
                      <a:pt x="41" y="57"/>
                    </a:lnTo>
                    <a:lnTo>
                      <a:pt x="54" y="60"/>
                    </a:lnTo>
                    <a:lnTo>
                      <a:pt x="83" y="49"/>
                    </a:lnTo>
                    <a:lnTo>
                      <a:pt x="83" y="45"/>
                    </a:lnTo>
                    <a:lnTo>
                      <a:pt x="55" y="0"/>
                    </a:lnTo>
                    <a:lnTo>
                      <a:pt x="50" y="0"/>
                    </a:lnTo>
                    <a:lnTo>
                      <a:pt x="40" y="5"/>
                    </a:lnTo>
                    <a:lnTo>
                      <a:pt x="43" y="12"/>
                    </a:lnTo>
                    <a:lnTo>
                      <a:pt x="40" y="15"/>
                    </a:lnTo>
                    <a:lnTo>
                      <a:pt x="25" y="15"/>
                    </a:lnTo>
                    <a:lnTo>
                      <a:pt x="19" y="15"/>
                    </a:lnTo>
                    <a:lnTo>
                      <a:pt x="13" y="10"/>
                    </a:lnTo>
                    <a:lnTo>
                      <a:pt x="2" y="9"/>
                    </a:lnTo>
                    <a:lnTo>
                      <a:pt x="2" y="13"/>
                    </a:lnTo>
                    <a:lnTo>
                      <a:pt x="0" y="15"/>
                    </a:lnTo>
                  </a:path>
                </a:pathLst>
              </a:custGeom>
              <a:blipFill dpi="0" rotWithShape="0">
                <a:blip r:embed="rId13" cstate="print"/>
                <a:srcRect/>
                <a:tile tx="0" ty="0" sx="100000" sy="100000" flip="none" algn="tl"/>
              </a:blipFill>
              <a:ln w="6350" cap="rnd">
                <a:solidFill>
                  <a:srgbClr val="000000"/>
                </a:solidFill>
                <a:round/>
                <a:headEnd/>
                <a:tailEnd/>
              </a:ln>
            </p:spPr>
            <p:txBody>
              <a:bodyPr/>
              <a:lstStyle/>
              <a:p>
                <a:pPr>
                  <a:defRPr/>
                </a:pPr>
                <a:endParaRPr lang="en-US"/>
              </a:p>
            </p:txBody>
          </p:sp>
          <p:sp>
            <p:nvSpPr>
              <p:cNvPr id="99" name="Freeform 45"/>
              <p:cNvSpPr>
                <a:spLocks/>
              </p:cNvSpPr>
              <p:nvPr/>
            </p:nvSpPr>
            <p:spPr bwMode="auto">
              <a:xfrm>
                <a:off x="5502" y="2058"/>
                <a:ext cx="68" cy="30"/>
              </a:xfrm>
              <a:custGeom>
                <a:avLst/>
                <a:gdLst/>
                <a:ahLst/>
                <a:cxnLst>
                  <a:cxn ang="0">
                    <a:pos x="0" y="21"/>
                  </a:cxn>
                  <a:cxn ang="0">
                    <a:pos x="57" y="0"/>
                  </a:cxn>
                  <a:cxn ang="0">
                    <a:pos x="62" y="3"/>
                  </a:cxn>
                  <a:cxn ang="0">
                    <a:pos x="66" y="5"/>
                  </a:cxn>
                  <a:cxn ang="0">
                    <a:pos x="66" y="8"/>
                  </a:cxn>
                  <a:cxn ang="0">
                    <a:pos x="5" y="29"/>
                  </a:cxn>
                </a:cxnLst>
                <a:rect l="0" t="0" r="r" b="b"/>
                <a:pathLst>
                  <a:path w="67" h="30">
                    <a:moveTo>
                      <a:pt x="0" y="21"/>
                    </a:moveTo>
                    <a:lnTo>
                      <a:pt x="57" y="0"/>
                    </a:lnTo>
                    <a:lnTo>
                      <a:pt x="62" y="3"/>
                    </a:lnTo>
                    <a:lnTo>
                      <a:pt x="66" y="5"/>
                    </a:lnTo>
                    <a:lnTo>
                      <a:pt x="66" y="8"/>
                    </a:lnTo>
                    <a:lnTo>
                      <a:pt x="5" y="29"/>
                    </a:lnTo>
                  </a:path>
                </a:pathLst>
              </a:custGeom>
              <a:noFill/>
              <a:ln w="6350" cap="rnd" cmpd="sng">
                <a:solidFill>
                  <a:srgbClr val="000000"/>
                </a:solidFill>
                <a:prstDash val="solid"/>
                <a:round/>
                <a:headEnd type="none" w="med" len="med"/>
                <a:tailEnd type="none" w="med" len="med"/>
              </a:ln>
              <a:effectLst/>
            </p:spPr>
            <p:txBody>
              <a:bodyPr/>
              <a:lstStyle/>
              <a:p>
                <a:pPr algn="ctr">
                  <a:defRPr/>
                </a:pPr>
                <a:endParaRPr lang="en-US" dirty="0">
                  <a:solidFill>
                    <a:prstClr val="black"/>
                  </a:solidFill>
                  <a:effectLst>
                    <a:outerShdw blurRad="38100" dist="38100" dir="2700000" algn="tl">
                      <a:srgbClr val="000000">
                        <a:alpha val="43137"/>
                      </a:srgbClr>
                    </a:outerShdw>
                  </a:effectLst>
                </a:endParaRPr>
              </a:p>
            </p:txBody>
          </p:sp>
          <p:sp>
            <p:nvSpPr>
              <p:cNvPr id="100" name="Freeform 46"/>
              <p:cNvSpPr>
                <a:spLocks/>
              </p:cNvSpPr>
              <p:nvPr/>
            </p:nvSpPr>
            <p:spPr bwMode="auto">
              <a:xfrm>
                <a:off x="5524" y="2075"/>
                <a:ext cx="36" cy="47"/>
              </a:xfrm>
              <a:custGeom>
                <a:avLst/>
                <a:gdLst/>
                <a:ahLst/>
                <a:cxnLst>
                  <a:cxn ang="0">
                    <a:pos x="0" y="40"/>
                  </a:cxn>
                  <a:cxn ang="0">
                    <a:pos x="33" y="27"/>
                  </a:cxn>
                  <a:cxn ang="0">
                    <a:pos x="37" y="20"/>
                  </a:cxn>
                  <a:cxn ang="0">
                    <a:pos x="35" y="10"/>
                  </a:cxn>
                  <a:cxn ang="0">
                    <a:pos x="35" y="6"/>
                  </a:cxn>
                  <a:cxn ang="0">
                    <a:pos x="30" y="0"/>
                  </a:cxn>
                </a:cxnLst>
                <a:rect l="0" t="0" r="r" b="b"/>
                <a:pathLst>
                  <a:path w="38" h="41">
                    <a:moveTo>
                      <a:pt x="0" y="40"/>
                    </a:moveTo>
                    <a:lnTo>
                      <a:pt x="33" y="27"/>
                    </a:lnTo>
                    <a:lnTo>
                      <a:pt x="37" y="20"/>
                    </a:lnTo>
                    <a:lnTo>
                      <a:pt x="35" y="10"/>
                    </a:lnTo>
                    <a:lnTo>
                      <a:pt x="35" y="6"/>
                    </a:lnTo>
                    <a:lnTo>
                      <a:pt x="30" y="0"/>
                    </a:lnTo>
                  </a:path>
                </a:pathLst>
              </a:custGeom>
              <a:noFill/>
              <a:ln w="6350" cap="rnd" cmpd="sng">
                <a:solidFill>
                  <a:srgbClr val="000000"/>
                </a:solidFill>
                <a:prstDash val="solid"/>
                <a:round/>
                <a:headEnd type="none" w="med" len="med"/>
                <a:tailEnd type="none" w="med" len="med"/>
              </a:ln>
              <a:effectLst/>
            </p:spPr>
            <p:txBody>
              <a:bodyPr/>
              <a:lstStyle/>
              <a:p>
                <a:pPr algn="ctr">
                  <a:defRPr/>
                </a:pPr>
                <a:endParaRPr lang="en-US" dirty="0">
                  <a:solidFill>
                    <a:prstClr val="black"/>
                  </a:solidFill>
                  <a:effectLst>
                    <a:outerShdw blurRad="38100" dist="38100" dir="2700000" algn="tl">
                      <a:srgbClr val="000000">
                        <a:alpha val="43137"/>
                      </a:srgbClr>
                    </a:outerShdw>
                  </a:effectLst>
                </a:endParaRPr>
              </a:p>
            </p:txBody>
          </p:sp>
          <p:sp>
            <p:nvSpPr>
              <p:cNvPr id="101" name="Line 47"/>
              <p:cNvSpPr>
                <a:spLocks noChangeShapeType="1"/>
              </p:cNvSpPr>
              <p:nvPr/>
            </p:nvSpPr>
            <p:spPr bwMode="auto">
              <a:xfrm flipH="1">
                <a:off x="4518" y="2344"/>
                <a:ext cx="293" cy="107"/>
              </a:xfrm>
              <a:prstGeom prst="line">
                <a:avLst/>
              </a:prstGeom>
              <a:noFill/>
              <a:ln w="6350">
                <a:solidFill>
                  <a:srgbClr val="000000"/>
                </a:solidFill>
                <a:round/>
                <a:headEnd/>
                <a:tailEnd/>
              </a:ln>
              <a:effectLst/>
            </p:spPr>
            <p:txBody>
              <a:bodyPr wrap="none" anchor="ctr"/>
              <a:lstStyle/>
              <a:p>
                <a:pPr algn="ctr">
                  <a:defRPr/>
                </a:pPr>
                <a:endParaRPr lang="en-US" dirty="0">
                  <a:solidFill>
                    <a:prstClr val="black"/>
                  </a:solidFill>
                  <a:effectLst>
                    <a:outerShdw blurRad="38100" dist="38100" dir="2700000" algn="tl">
                      <a:srgbClr val="000000">
                        <a:alpha val="43137"/>
                      </a:srgbClr>
                    </a:outerShdw>
                  </a:effectLst>
                </a:endParaRPr>
              </a:p>
            </p:txBody>
          </p:sp>
          <p:sp>
            <p:nvSpPr>
              <p:cNvPr id="102" name="Line 48"/>
              <p:cNvSpPr>
                <a:spLocks noChangeShapeType="1"/>
              </p:cNvSpPr>
              <p:nvPr/>
            </p:nvSpPr>
            <p:spPr bwMode="auto">
              <a:xfrm flipH="1">
                <a:off x="4518" y="2348"/>
                <a:ext cx="303" cy="115"/>
              </a:xfrm>
              <a:prstGeom prst="line">
                <a:avLst/>
              </a:prstGeom>
              <a:noFill/>
              <a:ln w="6350">
                <a:solidFill>
                  <a:srgbClr val="000000"/>
                </a:solidFill>
                <a:round/>
                <a:headEnd/>
                <a:tailEnd/>
              </a:ln>
              <a:effectLst/>
            </p:spPr>
            <p:txBody>
              <a:bodyPr wrap="none" anchor="ctr"/>
              <a:lstStyle/>
              <a:p>
                <a:pPr algn="ctr">
                  <a:defRPr/>
                </a:pPr>
                <a:endParaRPr lang="en-US" dirty="0">
                  <a:solidFill>
                    <a:prstClr val="black"/>
                  </a:solidFill>
                  <a:effectLst>
                    <a:outerShdw blurRad="38100" dist="38100" dir="2700000" algn="tl">
                      <a:srgbClr val="000000">
                        <a:alpha val="43137"/>
                      </a:srgbClr>
                    </a:outerShdw>
                  </a:effectLst>
                </a:endParaRPr>
              </a:p>
            </p:txBody>
          </p:sp>
          <p:sp>
            <p:nvSpPr>
              <p:cNvPr id="103" name="Line 49"/>
              <p:cNvSpPr>
                <a:spLocks noChangeShapeType="1"/>
              </p:cNvSpPr>
              <p:nvPr/>
            </p:nvSpPr>
            <p:spPr bwMode="auto">
              <a:xfrm flipH="1">
                <a:off x="4586" y="2378"/>
                <a:ext cx="290" cy="124"/>
              </a:xfrm>
              <a:prstGeom prst="line">
                <a:avLst/>
              </a:prstGeom>
              <a:noFill/>
              <a:ln w="6350">
                <a:solidFill>
                  <a:srgbClr val="000000"/>
                </a:solidFill>
                <a:round/>
                <a:headEnd/>
                <a:tailEnd/>
              </a:ln>
              <a:effectLst/>
            </p:spPr>
            <p:txBody>
              <a:bodyPr wrap="none" anchor="ctr"/>
              <a:lstStyle/>
              <a:p>
                <a:pPr algn="ctr">
                  <a:defRPr/>
                </a:pPr>
                <a:endParaRPr lang="en-US" dirty="0">
                  <a:solidFill>
                    <a:prstClr val="black"/>
                  </a:solidFill>
                  <a:effectLst>
                    <a:outerShdw blurRad="38100" dist="38100" dir="2700000" algn="tl">
                      <a:srgbClr val="000000">
                        <a:alpha val="43137"/>
                      </a:srgbClr>
                    </a:outerShdw>
                  </a:effectLst>
                </a:endParaRPr>
              </a:p>
            </p:txBody>
          </p:sp>
          <p:sp>
            <p:nvSpPr>
              <p:cNvPr id="104" name="Freeform 50" descr="50%"/>
              <p:cNvSpPr>
                <a:spLocks/>
              </p:cNvSpPr>
              <p:nvPr/>
            </p:nvSpPr>
            <p:spPr bwMode="auto">
              <a:xfrm>
                <a:off x="4186" y="2464"/>
                <a:ext cx="391" cy="299"/>
              </a:xfrm>
              <a:custGeom>
                <a:avLst/>
                <a:gdLst>
                  <a:gd name="T0" fmla="*/ 321 w 389"/>
                  <a:gd name="T1" fmla="*/ 0 h 303"/>
                  <a:gd name="T2" fmla="*/ 273 w 389"/>
                  <a:gd name="T3" fmla="*/ 23 h 303"/>
                  <a:gd name="T4" fmla="*/ 250 w 389"/>
                  <a:gd name="T5" fmla="*/ 43 h 303"/>
                  <a:gd name="T6" fmla="*/ 198 w 389"/>
                  <a:gd name="T7" fmla="*/ 114 h 303"/>
                  <a:gd name="T8" fmla="*/ 186 w 389"/>
                  <a:gd name="T9" fmla="*/ 121 h 303"/>
                  <a:gd name="T10" fmla="*/ 166 w 389"/>
                  <a:gd name="T11" fmla="*/ 121 h 303"/>
                  <a:gd name="T12" fmla="*/ 117 w 389"/>
                  <a:gd name="T13" fmla="*/ 120 h 303"/>
                  <a:gd name="T14" fmla="*/ 31 w 389"/>
                  <a:gd name="T15" fmla="*/ 160 h 303"/>
                  <a:gd name="T16" fmla="*/ 0 w 389"/>
                  <a:gd name="T17" fmla="*/ 174 h 303"/>
                  <a:gd name="T18" fmla="*/ 9 w 389"/>
                  <a:gd name="T19" fmla="*/ 221 h 303"/>
                  <a:gd name="T20" fmla="*/ 29 w 389"/>
                  <a:gd name="T21" fmla="*/ 254 h 303"/>
                  <a:gd name="T22" fmla="*/ 82 w 389"/>
                  <a:gd name="T23" fmla="*/ 298 h 303"/>
                  <a:gd name="T24" fmla="*/ 172 w 389"/>
                  <a:gd name="T25" fmla="*/ 214 h 303"/>
                  <a:gd name="T26" fmla="*/ 230 w 389"/>
                  <a:gd name="T27" fmla="*/ 145 h 303"/>
                  <a:gd name="T28" fmla="*/ 260 w 389"/>
                  <a:gd name="T29" fmla="*/ 107 h 303"/>
                  <a:gd name="T30" fmla="*/ 313 w 389"/>
                  <a:gd name="T31" fmla="*/ 72 h 303"/>
                  <a:gd name="T32" fmla="*/ 391 w 389"/>
                  <a:gd name="T33" fmla="*/ 44 h 303"/>
                  <a:gd name="T34" fmla="*/ 359 w 389"/>
                  <a:gd name="T35" fmla="*/ 43 h 303"/>
                  <a:gd name="T36" fmla="*/ 313 w 389"/>
                  <a:gd name="T37" fmla="*/ 46 h 303"/>
                  <a:gd name="T38" fmla="*/ 295 w 389"/>
                  <a:gd name="T39" fmla="*/ 41 h 303"/>
                  <a:gd name="T40" fmla="*/ 303 w 389"/>
                  <a:gd name="T41" fmla="*/ 28 h 303"/>
                  <a:gd name="T42" fmla="*/ 325 w 389"/>
                  <a:gd name="T43" fmla="*/ 7 h 303"/>
                  <a:gd name="T44" fmla="*/ 321 w 389"/>
                  <a:gd name="T45" fmla="*/ 2 h 303"/>
                  <a:gd name="T46" fmla="*/ 321 w 389"/>
                  <a:gd name="T47" fmla="*/ 0 h 30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89"/>
                  <a:gd name="T73" fmla="*/ 0 h 303"/>
                  <a:gd name="T74" fmla="*/ 389 w 389"/>
                  <a:gd name="T75" fmla="*/ 303 h 30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89" h="303">
                    <a:moveTo>
                      <a:pt x="319" y="0"/>
                    </a:moveTo>
                    <a:lnTo>
                      <a:pt x="271" y="23"/>
                    </a:lnTo>
                    <a:lnTo>
                      <a:pt x="248" y="44"/>
                    </a:lnTo>
                    <a:lnTo>
                      <a:pt x="196" y="116"/>
                    </a:lnTo>
                    <a:lnTo>
                      <a:pt x="185" y="123"/>
                    </a:lnTo>
                    <a:lnTo>
                      <a:pt x="165" y="123"/>
                    </a:lnTo>
                    <a:lnTo>
                      <a:pt x="116" y="122"/>
                    </a:lnTo>
                    <a:lnTo>
                      <a:pt x="31" y="162"/>
                    </a:lnTo>
                    <a:lnTo>
                      <a:pt x="0" y="176"/>
                    </a:lnTo>
                    <a:lnTo>
                      <a:pt x="9" y="224"/>
                    </a:lnTo>
                    <a:lnTo>
                      <a:pt x="29" y="257"/>
                    </a:lnTo>
                    <a:lnTo>
                      <a:pt x="81" y="302"/>
                    </a:lnTo>
                    <a:lnTo>
                      <a:pt x="171" y="217"/>
                    </a:lnTo>
                    <a:lnTo>
                      <a:pt x="228" y="147"/>
                    </a:lnTo>
                    <a:lnTo>
                      <a:pt x="258" y="108"/>
                    </a:lnTo>
                    <a:lnTo>
                      <a:pt x="311" y="73"/>
                    </a:lnTo>
                    <a:lnTo>
                      <a:pt x="388" y="45"/>
                    </a:lnTo>
                    <a:lnTo>
                      <a:pt x="356" y="44"/>
                    </a:lnTo>
                    <a:lnTo>
                      <a:pt x="311" y="47"/>
                    </a:lnTo>
                    <a:lnTo>
                      <a:pt x="293" y="42"/>
                    </a:lnTo>
                    <a:lnTo>
                      <a:pt x="301" y="28"/>
                    </a:lnTo>
                    <a:lnTo>
                      <a:pt x="323" y="7"/>
                    </a:lnTo>
                    <a:lnTo>
                      <a:pt x="319" y="2"/>
                    </a:lnTo>
                    <a:lnTo>
                      <a:pt x="319" y="0"/>
                    </a:lnTo>
                  </a:path>
                </a:pathLst>
              </a:custGeom>
              <a:blipFill dpi="0" rotWithShape="0">
                <a:blip r:embed="rId13" cstate="print"/>
                <a:srcRect/>
                <a:tile tx="0" ty="0" sx="100000" sy="100000" flip="none" algn="tl"/>
              </a:blipFill>
              <a:ln w="6350" cap="rnd">
                <a:solidFill>
                  <a:srgbClr val="000000"/>
                </a:solidFill>
                <a:round/>
                <a:headEnd/>
                <a:tailEnd/>
              </a:ln>
            </p:spPr>
            <p:txBody>
              <a:bodyPr/>
              <a:lstStyle/>
              <a:p>
                <a:pPr>
                  <a:defRPr/>
                </a:pPr>
                <a:endParaRPr lang="en-US"/>
              </a:p>
            </p:txBody>
          </p:sp>
          <p:sp>
            <p:nvSpPr>
              <p:cNvPr id="105" name="Freeform 51"/>
              <p:cNvSpPr>
                <a:spLocks/>
              </p:cNvSpPr>
              <p:nvPr/>
            </p:nvSpPr>
            <p:spPr bwMode="auto">
              <a:xfrm>
                <a:off x="4472" y="2511"/>
                <a:ext cx="121" cy="64"/>
              </a:xfrm>
              <a:custGeom>
                <a:avLst/>
                <a:gdLst/>
                <a:ahLst/>
                <a:cxnLst>
                  <a:cxn ang="0">
                    <a:pos x="105" y="0"/>
                  </a:cxn>
                  <a:cxn ang="0">
                    <a:pos x="105" y="24"/>
                  </a:cxn>
                  <a:cxn ang="0">
                    <a:pos x="96" y="43"/>
                  </a:cxn>
                  <a:cxn ang="0">
                    <a:pos x="69" y="53"/>
                  </a:cxn>
                  <a:cxn ang="0">
                    <a:pos x="47" y="48"/>
                  </a:cxn>
                  <a:cxn ang="0">
                    <a:pos x="24" y="38"/>
                  </a:cxn>
                  <a:cxn ang="0">
                    <a:pos x="11" y="43"/>
                  </a:cxn>
                  <a:cxn ang="0">
                    <a:pos x="0" y="48"/>
                  </a:cxn>
                  <a:cxn ang="0">
                    <a:pos x="0" y="58"/>
                  </a:cxn>
                  <a:cxn ang="0">
                    <a:pos x="11" y="62"/>
                  </a:cxn>
                  <a:cxn ang="0">
                    <a:pos x="26" y="58"/>
                  </a:cxn>
                  <a:cxn ang="0">
                    <a:pos x="39" y="60"/>
                  </a:cxn>
                  <a:cxn ang="0">
                    <a:pos x="72" y="63"/>
                  </a:cxn>
                  <a:cxn ang="0">
                    <a:pos x="106" y="55"/>
                  </a:cxn>
                  <a:cxn ang="0">
                    <a:pos x="117" y="29"/>
                  </a:cxn>
                  <a:cxn ang="0">
                    <a:pos x="115" y="12"/>
                  </a:cxn>
                  <a:cxn ang="0">
                    <a:pos x="115" y="0"/>
                  </a:cxn>
                  <a:cxn ang="0">
                    <a:pos x="106" y="0"/>
                  </a:cxn>
                  <a:cxn ang="0">
                    <a:pos x="105" y="0"/>
                  </a:cxn>
                </a:cxnLst>
                <a:rect l="0" t="0" r="r" b="b"/>
                <a:pathLst>
                  <a:path w="118" h="64">
                    <a:moveTo>
                      <a:pt x="105" y="0"/>
                    </a:moveTo>
                    <a:lnTo>
                      <a:pt x="105" y="24"/>
                    </a:lnTo>
                    <a:lnTo>
                      <a:pt x="96" y="43"/>
                    </a:lnTo>
                    <a:lnTo>
                      <a:pt x="69" y="53"/>
                    </a:lnTo>
                    <a:lnTo>
                      <a:pt x="47" y="48"/>
                    </a:lnTo>
                    <a:lnTo>
                      <a:pt x="24" y="38"/>
                    </a:lnTo>
                    <a:lnTo>
                      <a:pt x="11" y="43"/>
                    </a:lnTo>
                    <a:lnTo>
                      <a:pt x="0" y="48"/>
                    </a:lnTo>
                    <a:lnTo>
                      <a:pt x="0" y="58"/>
                    </a:lnTo>
                    <a:lnTo>
                      <a:pt x="11" y="62"/>
                    </a:lnTo>
                    <a:lnTo>
                      <a:pt x="26" y="58"/>
                    </a:lnTo>
                    <a:lnTo>
                      <a:pt x="39" y="60"/>
                    </a:lnTo>
                    <a:lnTo>
                      <a:pt x="72" y="63"/>
                    </a:lnTo>
                    <a:lnTo>
                      <a:pt x="106" y="55"/>
                    </a:lnTo>
                    <a:lnTo>
                      <a:pt x="117" y="29"/>
                    </a:lnTo>
                    <a:lnTo>
                      <a:pt x="115" y="12"/>
                    </a:lnTo>
                    <a:lnTo>
                      <a:pt x="115" y="0"/>
                    </a:lnTo>
                    <a:lnTo>
                      <a:pt x="106" y="0"/>
                    </a:lnTo>
                    <a:lnTo>
                      <a:pt x="105" y="0"/>
                    </a:lnTo>
                  </a:path>
                </a:pathLst>
              </a:custGeom>
              <a:solidFill>
                <a:srgbClr val="FFFFFF">
                  <a:alpha val="50000"/>
                </a:srgbClr>
              </a:solidFill>
              <a:ln w="6350" cap="rnd" cmpd="sng">
                <a:solidFill>
                  <a:srgbClr val="000000"/>
                </a:solidFill>
                <a:prstDash val="solid"/>
                <a:round/>
                <a:headEnd type="none" w="med" len="med"/>
                <a:tailEnd type="none" w="med" len="med"/>
              </a:ln>
              <a:effectLst/>
            </p:spPr>
            <p:txBody>
              <a:bodyPr/>
              <a:lstStyle/>
              <a:p>
                <a:pPr algn="ctr">
                  <a:defRPr/>
                </a:pPr>
                <a:endParaRPr lang="en-US" dirty="0">
                  <a:solidFill>
                    <a:prstClr val="black"/>
                  </a:solidFill>
                  <a:effectLst>
                    <a:outerShdw blurRad="38100" dist="38100" dir="2700000" algn="tl">
                      <a:srgbClr val="000000">
                        <a:alpha val="43137"/>
                      </a:srgbClr>
                    </a:outerShdw>
                  </a:effectLst>
                </a:endParaRPr>
              </a:p>
            </p:txBody>
          </p:sp>
          <p:sp>
            <p:nvSpPr>
              <p:cNvPr id="106" name="Freeform 52"/>
              <p:cNvSpPr>
                <a:spLocks/>
              </p:cNvSpPr>
              <p:nvPr/>
            </p:nvSpPr>
            <p:spPr bwMode="auto">
              <a:xfrm>
                <a:off x="4524" y="2528"/>
                <a:ext cx="39" cy="30"/>
              </a:xfrm>
              <a:custGeom>
                <a:avLst/>
                <a:gdLst/>
                <a:ahLst/>
                <a:cxnLst>
                  <a:cxn ang="0">
                    <a:pos x="10" y="0"/>
                  </a:cxn>
                  <a:cxn ang="0">
                    <a:pos x="14" y="7"/>
                  </a:cxn>
                  <a:cxn ang="0">
                    <a:pos x="19" y="12"/>
                  </a:cxn>
                  <a:cxn ang="0">
                    <a:pos x="28" y="13"/>
                  </a:cxn>
                  <a:cxn ang="0">
                    <a:pos x="32" y="15"/>
                  </a:cxn>
                  <a:cxn ang="0">
                    <a:pos x="30" y="20"/>
                  </a:cxn>
                  <a:cxn ang="0">
                    <a:pos x="14" y="24"/>
                  </a:cxn>
                  <a:cxn ang="0">
                    <a:pos x="4" y="15"/>
                  </a:cxn>
                  <a:cxn ang="0">
                    <a:pos x="0" y="7"/>
                  </a:cxn>
                  <a:cxn ang="0">
                    <a:pos x="14" y="2"/>
                  </a:cxn>
                  <a:cxn ang="0">
                    <a:pos x="10" y="0"/>
                  </a:cxn>
                </a:cxnLst>
                <a:rect l="0" t="0" r="r" b="b"/>
                <a:pathLst>
                  <a:path w="33" h="25">
                    <a:moveTo>
                      <a:pt x="10" y="0"/>
                    </a:moveTo>
                    <a:lnTo>
                      <a:pt x="14" y="7"/>
                    </a:lnTo>
                    <a:lnTo>
                      <a:pt x="19" y="12"/>
                    </a:lnTo>
                    <a:lnTo>
                      <a:pt x="28" y="13"/>
                    </a:lnTo>
                    <a:lnTo>
                      <a:pt x="32" y="15"/>
                    </a:lnTo>
                    <a:lnTo>
                      <a:pt x="30" y="20"/>
                    </a:lnTo>
                    <a:lnTo>
                      <a:pt x="14" y="24"/>
                    </a:lnTo>
                    <a:lnTo>
                      <a:pt x="4" y="15"/>
                    </a:lnTo>
                    <a:lnTo>
                      <a:pt x="0" y="7"/>
                    </a:lnTo>
                    <a:lnTo>
                      <a:pt x="14" y="2"/>
                    </a:lnTo>
                    <a:lnTo>
                      <a:pt x="10" y="0"/>
                    </a:lnTo>
                  </a:path>
                </a:pathLst>
              </a:custGeom>
              <a:solidFill>
                <a:srgbClr val="FFFFFF">
                  <a:alpha val="50000"/>
                </a:srgbClr>
              </a:solidFill>
              <a:ln w="6350" cap="rnd" cmpd="sng">
                <a:solidFill>
                  <a:srgbClr val="000000"/>
                </a:solidFill>
                <a:prstDash val="solid"/>
                <a:round/>
                <a:headEnd type="none" w="med" len="med"/>
                <a:tailEnd type="none" w="med" len="med"/>
              </a:ln>
              <a:effectLst/>
            </p:spPr>
            <p:txBody>
              <a:bodyPr/>
              <a:lstStyle/>
              <a:p>
                <a:pPr algn="ctr">
                  <a:defRPr/>
                </a:pPr>
                <a:endParaRPr lang="en-US" dirty="0">
                  <a:solidFill>
                    <a:prstClr val="black"/>
                  </a:solidFill>
                  <a:effectLst>
                    <a:outerShdw blurRad="38100" dist="38100" dir="2700000" algn="tl">
                      <a:srgbClr val="000000">
                        <a:alpha val="43137"/>
                      </a:srgbClr>
                    </a:outerShdw>
                  </a:effectLst>
                </a:endParaRPr>
              </a:p>
            </p:txBody>
          </p:sp>
          <p:sp>
            <p:nvSpPr>
              <p:cNvPr id="107" name="Freeform 53" descr="50%"/>
              <p:cNvSpPr>
                <a:spLocks/>
              </p:cNvSpPr>
              <p:nvPr/>
            </p:nvSpPr>
            <p:spPr bwMode="auto">
              <a:xfrm>
                <a:off x="4482" y="2425"/>
                <a:ext cx="88" cy="68"/>
              </a:xfrm>
              <a:custGeom>
                <a:avLst/>
                <a:gdLst>
                  <a:gd name="T0" fmla="*/ 39 w 88"/>
                  <a:gd name="T1" fmla="*/ 0 h 70"/>
                  <a:gd name="T2" fmla="*/ 48 w 88"/>
                  <a:gd name="T3" fmla="*/ 4 h 70"/>
                  <a:gd name="T4" fmla="*/ 41 w 88"/>
                  <a:gd name="T5" fmla="*/ 15 h 70"/>
                  <a:gd name="T6" fmla="*/ 35 w 88"/>
                  <a:gd name="T7" fmla="*/ 23 h 70"/>
                  <a:gd name="T8" fmla="*/ 51 w 88"/>
                  <a:gd name="T9" fmla="*/ 27 h 70"/>
                  <a:gd name="T10" fmla="*/ 62 w 88"/>
                  <a:gd name="T11" fmla="*/ 35 h 70"/>
                  <a:gd name="T12" fmla="*/ 68 w 88"/>
                  <a:gd name="T13" fmla="*/ 48 h 70"/>
                  <a:gd name="T14" fmla="*/ 71 w 88"/>
                  <a:gd name="T15" fmla="*/ 48 h 70"/>
                  <a:gd name="T16" fmla="*/ 78 w 88"/>
                  <a:gd name="T17" fmla="*/ 38 h 70"/>
                  <a:gd name="T18" fmla="*/ 87 w 88"/>
                  <a:gd name="T19" fmla="*/ 44 h 70"/>
                  <a:gd name="T20" fmla="*/ 85 w 88"/>
                  <a:gd name="T21" fmla="*/ 62 h 70"/>
                  <a:gd name="T22" fmla="*/ 62 w 88"/>
                  <a:gd name="T23" fmla="*/ 67 h 70"/>
                  <a:gd name="T24" fmla="*/ 55 w 88"/>
                  <a:gd name="T25" fmla="*/ 59 h 70"/>
                  <a:gd name="T26" fmla="*/ 55 w 88"/>
                  <a:gd name="T27" fmla="*/ 50 h 70"/>
                  <a:gd name="T28" fmla="*/ 44 w 88"/>
                  <a:gd name="T29" fmla="*/ 39 h 70"/>
                  <a:gd name="T30" fmla="*/ 31 w 88"/>
                  <a:gd name="T31" fmla="*/ 28 h 70"/>
                  <a:gd name="T32" fmla="*/ 19 w 88"/>
                  <a:gd name="T33" fmla="*/ 24 h 70"/>
                  <a:gd name="T34" fmla="*/ 0 w 88"/>
                  <a:gd name="T35" fmla="*/ 27 h 70"/>
                  <a:gd name="T36" fmla="*/ 6 w 88"/>
                  <a:gd name="T37" fmla="*/ 18 h 70"/>
                  <a:gd name="T38" fmla="*/ 18 w 88"/>
                  <a:gd name="T39" fmla="*/ 15 h 70"/>
                  <a:gd name="T40" fmla="*/ 29 w 88"/>
                  <a:gd name="T41" fmla="*/ 17 h 70"/>
                  <a:gd name="T42" fmla="*/ 32 w 88"/>
                  <a:gd name="T43" fmla="*/ 5 h 70"/>
                  <a:gd name="T44" fmla="*/ 34 w 88"/>
                  <a:gd name="T45" fmla="*/ 3 h 70"/>
                  <a:gd name="T46" fmla="*/ 39 w 88"/>
                  <a:gd name="T47" fmla="*/ 0 h 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8"/>
                  <a:gd name="T73" fmla="*/ 0 h 70"/>
                  <a:gd name="T74" fmla="*/ 88 w 88"/>
                  <a:gd name="T75" fmla="*/ 70 h 7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8" h="70">
                    <a:moveTo>
                      <a:pt x="39" y="0"/>
                    </a:moveTo>
                    <a:lnTo>
                      <a:pt x="48" y="4"/>
                    </a:lnTo>
                    <a:lnTo>
                      <a:pt x="41" y="15"/>
                    </a:lnTo>
                    <a:lnTo>
                      <a:pt x="35" y="24"/>
                    </a:lnTo>
                    <a:lnTo>
                      <a:pt x="51" y="28"/>
                    </a:lnTo>
                    <a:lnTo>
                      <a:pt x="62" y="36"/>
                    </a:lnTo>
                    <a:lnTo>
                      <a:pt x="68" y="49"/>
                    </a:lnTo>
                    <a:lnTo>
                      <a:pt x="71" y="49"/>
                    </a:lnTo>
                    <a:lnTo>
                      <a:pt x="78" y="39"/>
                    </a:lnTo>
                    <a:lnTo>
                      <a:pt x="87" y="45"/>
                    </a:lnTo>
                    <a:lnTo>
                      <a:pt x="85" y="64"/>
                    </a:lnTo>
                    <a:lnTo>
                      <a:pt x="62" y="69"/>
                    </a:lnTo>
                    <a:lnTo>
                      <a:pt x="55" y="61"/>
                    </a:lnTo>
                    <a:lnTo>
                      <a:pt x="55" y="51"/>
                    </a:lnTo>
                    <a:lnTo>
                      <a:pt x="44" y="40"/>
                    </a:lnTo>
                    <a:lnTo>
                      <a:pt x="31" y="29"/>
                    </a:lnTo>
                    <a:lnTo>
                      <a:pt x="19" y="25"/>
                    </a:lnTo>
                    <a:lnTo>
                      <a:pt x="0" y="28"/>
                    </a:lnTo>
                    <a:lnTo>
                      <a:pt x="6" y="19"/>
                    </a:lnTo>
                    <a:lnTo>
                      <a:pt x="18" y="15"/>
                    </a:lnTo>
                    <a:lnTo>
                      <a:pt x="29" y="17"/>
                    </a:lnTo>
                    <a:lnTo>
                      <a:pt x="32" y="5"/>
                    </a:lnTo>
                    <a:lnTo>
                      <a:pt x="34" y="3"/>
                    </a:lnTo>
                    <a:lnTo>
                      <a:pt x="39" y="0"/>
                    </a:lnTo>
                  </a:path>
                </a:pathLst>
              </a:custGeom>
              <a:blipFill dpi="0" rotWithShape="0">
                <a:blip r:embed="rId13" cstate="print"/>
                <a:srcRect/>
                <a:tile tx="0" ty="0" sx="100000" sy="100000" flip="none" algn="tl"/>
              </a:blipFill>
              <a:ln w="6350" cap="rnd">
                <a:solidFill>
                  <a:srgbClr val="000000"/>
                </a:solidFill>
                <a:round/>
                <a:headEnd/>
                <a:tailEnd/>
              </a:ln>
            </p:spPr>
            <p:txBody>
              <a:bodyPr/>
              <a:lstStyle/>
              <a:p>
                <a:pPr>
                  <a:defRPr/>
                </a:pPr>
                <a:endParaRPr lang="en-US"/>
              </a:p>
            </p:txBody>
          </p:sp>
          <p:sp>
            <p:nvSpPr>
              <p:cNvPr id="108" name="Freeform 54" descr="50%"/>
              <p:cNvSpPr>
                <a:spLocks/>
              </p:cNvSpPr>
              <p:nvPr/>
            </p:nvSpPr>
            <p:spPr bwMode="auto">
              <a:xfrm>
                <a:off x="4560" y="2417"/>
                <a:ext cx="88" cy="64"/>
              </a:xfrm>
              <a:custGeom>
                <a:avLst/>
                <a:gdLst>
                  <a:gd name="T0" fmla="*/ 11 w 87"/>
                  <a:gd name="T1" fmla="*/ 0 h 63"/>
                  <a:gd name="T2" fmla="*/ 22 w 87"/>
                  <a:gd name="T3" fmla="*/ 16 h 63"/>
                  <a:gd name="T4" fmla="*/ 28 w 87"/>
                  <a:gd name="T5" fmla="*/ 42 h 63"/>
                  <a:gd name="T6" fmla="*/ 79 w 87"/>
                  <a:gd name="T7" fmla="*/ 21 h 63"/>
                  <a:gd name="T8" fmla="*/ 83 w 87"/>
                  <a:gd name="T9" fmla="*/ 23 h 63"/>
                  <a:gd name="T10" fmla="*/ 87 w 87"/>
                  <a:gd name="T11" fmla="*/ 28 h 63"/>
                  <a:gd name="T12" fmla="*/ 18 w 87"/>
                  <a:gd name="T13" fmla="*/ 63 h 63"/>
                  <a:gd name="T14" fmla="*/ 15 w 87"/>
                  <a:gd name="T15" fmla="*/ 57 h 63"/>
                  <a:gd name="T16" fmla="*/ 14 w 87"/>
                  <a:gd name="T17" fmla="*/ 52 h 63"/>
                  <a:gd name="T18" fmla="*/ 15 w 87"/>
                  <a:gd name="T19" fmla="*/ 21 h 63"/>
                  <a:gd name="T20" fmla="*/ 6 w 87"/>
                  <a:gd name="T21" fmla="*/ 9 h 63"/>
                  <a:gd name="T22" fmla="*/ 0 w 87"/>
                  <a:gd name="T23" fmla="*/ 4 h 63"/>
                  <a:gd name="T24" fmla="*/ 5 w 87"/>
                  <a:gd name="T25" fmla="*/ 0 h 63"/>
                  <a:gd name="T26" fmla="*/ 8 w 87"/>
                  <a:gd name="T27" fmla="*/ 0 h 63"/>
                  <a:gd name="T28" fmla="*/ 11 w 87"/>
                  <a:gd name="T29" fmla="*/ 0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7"/>
                  <a:gd name="T46" fmla="*/ 0 h 63"/>
                  <a:gd name="T47" fmla="*/ 87 w 87"/>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7" h="63">
                    <a:moveTo>
                      <a:pt x="11" y="0"/>
                    </a:moveTo>
                    <a:lnTo>
                      <a:pt x="22" y="16"/>
                    </a:lnTo>
                    <a:lnTo>
                      <a:pt x="28" y="41"/>
                    </a:lnTo>
                    <a:lnTo>
                      <a:pt x="78" y="21"/>
                    </a:lnTo>
                    <a:lnTo>
                      <a:pt x="82" y="23"/>
                    </a:lnTo>
                    <a:lnTo>
                      <a:pt x="86" y="28"/>
                    </a:lnTo>
                    <a:lnTo>
                      <a:pt x="18" y="62"/>
                    </a:lnTo>
                    <a:lnTo>
                      <a:pt x="15" y="56"/>
                    </a:lnTo>
                    <a:lnTo>
                      <a:pt x="14" y="51"/>
                    </a:lnTo>
                    <a:lnTo>
                      <a:pt x="15" y="21"/>
                    </a:lnTo>
                    <a:lnTo>
                      <a:pt x="6" y="9"/>
                    </a:lnTo>
                    <a:lnTo>
                      <a:pt x="0" y="4"/>
                    </a:lnTo>
                    <a:lnTo>
                      <a:pt x="5" y="0"/>
                    </a:lnTo>
                    <a:lnTo>
                      <a:pt x="8" y="0"/>
                    </a:lnTo>
                    <a:lnTo>
                      <a:pt x="11" y="0"/>
                    </a:lnTo>
                  </a:path>
                </a:pathLst>
              </a:custGeom>
              <a:blipFill dpi="0" rotWithShape="0">
                <a:blip r:embed="rId13" cstate="print"/>
                <a:srcRect/>
                <a:tile tx="0" ty="0" sx="100000" sy="100000" flip="none" algn="tl"/>
              </a:blipFill>
              <a:ln w="6350" cap="rnd">
                <a:solidFill>
                  <a:srgbClr val="000000"/>
                </a:solidFill>
                <a:round/>
                <a:headEnd/>
                <a:tailEnd/>
              </a:ln>
            </p:spPr>
            <p:txBody>
              <a:bodyPr/>
              <a:lstStyle/>
              <a:p>
                <a:pPr>
                  <a:defRPr/>
                </a:pPr>
                <a:endParaRPr lang="en-US"/>
              </a:p>
            </p:txBody>
          </p:sp>
          <p:sp>
            <p:nvSpPr>
              <p:cNvPr id="109" name="Line 55"/>
              <p:cNvSpPr>
                <a:spLocks noChangeShapeType="1"/>
              </p:cNvSpPr>
              <p:nvPr/>
            </p:nvSpPr>
            <p:spPr bwMode="auto">
              <a:xfrm>
                <a:off x="4352" y="2152"/>
                <a:ext cx="186" cy="77"/>
              </a:xfrm>
              <a:prstGeom prst="line">
                <a:avLst/>
              </a:prstGeom>
              <a:noFill/>
              <a:ln w="6350">
                <a:solidFill>
                  <a:srgbClr val="000000"/>
                </a:solidFill>
                <a:round/>
                <a:headEnd/>
                <a:tailEnd/>
              </a:ln>
              <a:effectLst/>
            </p:spPr>
            <p:txBody>
              <a:bodyPr wrap="none" anchor="ctr"/>
              <a:lstStyle/>
              <a:p>
                <a:pPr algn="ctr">
                  <a:defRPr/>
                </a:pPr>
                <a:endParaRPr lang="en-US" dirty="0">
                  <a:solidFill>
                    <a:prstClr val="black"/>
                  </a:solidFill>
                  <a:effectLst>
                    <a:outerShdw blurRad="38100" dist="38100" dir="2700000" algn="tl">
                      <a:srgbClr val="000000">
                        <a:alpha val="43137"/>
                      </a:srgbClr>
                    </a:outerShdw>
                  </a:effectLst>
                </a:endParaRPr>
              </a:p>
            </p:txBody>
          </p:sp>
          <p:sp>
            <p:nvSpPr>
              <p:cNvPr id="110" name="Line 56"/>
              <p:cNvSpPr>
                <a:spLocks noChangeShapeType="1"/>
              </p:cNvSpPr>
              <p:nvPr/>
            </p:nvSpPr>
            <p:spPr bwMode="auto">
              <a:xfrm>
                <a:off x="4625" y="2254"/>
                <a:ext cx="241" cy="103"/>
              </a:xfrm>
              <a:prstGeom prst="line">
                <a:avLst/>
              </a:prstGeom>
              <a:noFill/>
              <a:ln w="6350">
                <a:solidFill>
                  <a:srgbClr val="000000"/>
                </a:solidFill>
                <a:round/>
                <a:headEnd/>
                <a:tailEnd/>
              </a:ln>
              <a:effectLst/>
            </p:spPr>
            <p:txBody>
              <a:bodyPr wrap="none" anchor="ctr"/>
              <a:lstStyle/>
              <a:p>
                <a:pPr algn="ctr">
                  <a:defRPr/>
                </a:pPr>
                <a:endParaRPr lang="en-US" dirty="0">
                  <a:solidFill>
                    <a:prstClr val="black"/>
                  </a:solidFill>
                  <a:effectLst>
                    <a:outerShdw blurRad="38100" dist="38100" dir="2700000" algn="tl">
                      <a:srgbClr val="000000">
                        <a:alpha val="43137"/>
                      </a:srgbClr>
                    </a:outerShdw>
                  </a:effectLst>
                </a:endParaRPr>
              </a:p>
            </p:txBody>
          </p:sp>
          <p:sp>
            <p:nvSpPr>
              <p:cNvPr id="111" name="Line 57"/>
              <p:cNvSpPr>
                <a:spLocks noChangeShapeType="1"/>
              </p:cNvSpPr>
              <p:nvPr/>
            </p:nvSpPr>
            <p:spPr bwMode="auto">
              <a:xfrm>
                <a:off x="4935" y="2387"/>
                <a:ext cx="218" cy="77"/>
              </a:xfrm>
              <a:prstGeom prst="line">
                <a:avLst/>
              </a:prstGeom>
              <a:noFill/>
              <a:ln w="6350">
                <a:solidFill>
                  <a:srgbClr val="000000"/>
                </a:solidFill>
                <a:round/>
                <a:headEnd/>
                <a:tailEnd/>
              </a:ln>
              <a:effectLst/>
            </p:spPr>
            <p:txBody>
              <a:bodyPr wrap="none" anchor="ctr"/>
              <a:lstStyle/>
              <a:p>
                <a:pPr algn="ctr">
                  <a:defRPr/>
                </a:pPr>
                <a:endParaRPr lang="en-US" dirty="0">
                  <a:solidFill>
                    <a:prstClr val="black"/>
                  </a:solidFill>
                  <a:effectLst>
                    <a:outerShdw blurRad="38100" dist="38100" dir="2700000" algn="tl">
                      <a:srgbClr val="000000">
                        <a:alpha val="43137"/>
                      </a:srgbClr>
                    </a:outerShdw>
                  </a:effectLst>
                </a:endParaRPr>
              </a:p>
            </p:txBody>
          </p:sp>
          <p:sp>
            <p:nvSpPr>
              <p:cNvPr id="112" name="Line 58"/>
              <p:cNvSpPr>
                <a:spLocks noChangeShapeType="1"/>
              </p:cNvSpPr>
              <p:nvPr/>
            </p:nvSpPr>
            <p:spPr bwMode="auto">
              <a:xfrm flipV="1">
                <a:off x="4606" y="2374"/>
                <a:ext cx="248" cy="124"/>
              </a:xfrm>
              <a:prstGeom prst="line">
                <a:avLst/>
              </a:prstGeom>
              <a:noFill/>
              <a:ln w="6350">
                <a:solidFill>
                  <a:srgbClr val="000000"/>
                </a:solidFill>
                <a:round/>
                <a:headEnd/>
                <a:tailEnd/>
              </a:ln>
              <a:effectLst/>
            </p:spPr>
            <p:txBody>
              <a:bodyPr wrap="none" anchor="ctr"/>
              <a:lstStyle/>
              <a:p>
                <a:pPr algn="ctr">
                  <a:defRPr/>
                </a:pPr>
                <a:endParaRPr lang="en-US" dirty="0">
                  <a:solidFill>
                    <a:prstClr val="black"/>
                  </a:solidFill>
                  <a:effectLst>
                    <a:outerShdw blurRad="38100" dist="38100" dir="2700000" algn="tl">
                      <a:srgbClr val="000000">
                        <a:alpha val="43137"/>
                      </a:srgbClr>
                    </a:outerShdw>
                  </a:effectLst>
                </a:endParaRPr>
              </a:p>
            </p:txBody>
          </p:sp>
          <p:sp>
            <p:nvSpPr>
              <p:cNvPr id="113" name="Line 59"/>
              <p:cNvSpPr>
                <a:spLocks noChangeShapeType="1"/>
              </p:cNvSpPr>
              <p:nvPr/>
            </p:nvSpPr>
            <p:spPr bwMode="auto">
              <a:xfrm flipV="1">
                <a:off x="4971" y="2246"/>
                <a:ext cx="182" cy="81"/>
              </a:xfrm>
              <a:prstGeom prst="line">
                <a:avLst/>
              </a:prstGeom>
              <a:noFill/>
              <a:ln w="6350">
                <a:solidFill>
                  <a:srgbClr val="000000"/>
                </a:solidFill>
                <a:round/>
                <a:headEnd/>
                <a:tailEnd/>
              </a:ln>
              <a:effectLst/>
            </p:spPr>
            <p:txBody>
              <a:bodyPr wrap="none" anchor="ctr"/>
              <a:lstStyle/>
              <a:p>
                <a:pPr algn="ctr">
                  <a:defRPr/>
                </a:pPr>
                <a:endParaRPr lang="en-US" dirty="0">
                  <a:solidFill>
                    <a:prstClr val="black"/>
                  </a:solidFill>
                  <a:effectLst>
                    <a:outerShdw blurRad="38100" dist="38100" dir="2700000" algn="tl">
                      <a:srgbClr val="000000">
                        <a:alpha val="43137"/>
                      </a:srgbClr>
                    </a:outerShdw>
                  </a:effectLst>
                </a:endParaRPr>
              </a:p>
            </p:txBody>
          </p:sp>
          <p:sp>
            <p:nvSpPr>
              <p:cNvPr id="150" name="Line 60"/>
              <p:cNvSpPr>
                <a:spLocks noChangeShapeType="1"/>
              </p:cNvSpPr>
              <p:nvPr/>
            </p:nvSpPr>
            <p:spPr bwMode="auto">
              <a:xfrm flipV="1">
                <a:off x="5251" y="2135"/>
                <a:ext cx="208" cy="94"/>
              </a:xfrm>
              <a:prstGeom prst="line">
                <a:avLst/>
              </a:prstGeom>
              <a:noFill/>
              <a:ln w="6350">
                <a:solidFill>
                  <a:srgbClr val="000000"/>
                </a:solidFill>
                <a:round/>
                <a:headEnd/>
                <a:tailEnd/>
              </a:ln>
              <a:effectLst/>
            </p:spPr>
            <p:txBody>
              <a:bodyPr wrap="none" anchor="ctr"/>
              <a:lstStyle/>
              <a:p>
                <a:pPr algn="ctr">
                  <a:defRPr/>
                </a:pPr>
                <a:endParaRPr lang="en-US" dirty="0">
                  <a:solidFill>
                    <a:prstClr val="black"/>
                  </a:solidFill>
                  <a:effectLst>
                    <a:outerShdw blurRad="38100" dist="38100" dir="2700000" algn="tl">
                      <a:srgbClr val="000000">
                        <a:alpha val="43137"/>
                      </a:srgbClr>
                    </a:outerShdw>
                  </a:effectLst>
                </a:endParaRPr>
              </a:p>
            </p:txBody>
          </p:sp>
        </p:grpSp>
        <p:sp>
          <p:nvSpPr>
            <p:cNvPr id="71" name="Rectangle 61"/>
            <p:cNvSpPr>
              <a:spLocks noChangeArrowheads="1"/>
            </p:cNvSpPr>
            <p:nvPr/>
          </p:nvSpPr>
          <p:spPr bwMode="auto">
            <a:xfrm>
              <a:off x="345" y="117"/>
              <a:ext cx="397" cy="304"/>
            </a:xfrm>
            <a:prstGeom prst="rect">
              <a:avLst/>
            </a:prstGeom>
            <a:noFill/>
            <a:ln w="6350">
              <a:noFill/>
              <a:miter lim="800000"/>
              <a:headEnd/>
              <a:tailEnd/>
            </a:ln>
            <a:effectLst/>
          </p:spPr>
          <p:txBody>
            <a:bodyPr wrap="none" lIns="90488" tIns="44450" rIns="90488" bIns="44450" anchor="ctr" anchorCtr="1">
              <a:spAutoFit/>
            </a:bodyPr>
            <a:lstStyle/>
            <a:p>
              <a:pPr>
                <a:defRPr/>
              </a:pPr>
              <a:r>
                <a:rPr lang="en-US" sz="1200" dirty="0">
                  <a:solidFill>
                    <a:srgbClr val="000000"/>
                  </a:solidFill>
                </a:rPr>
                <a:t>327</a:t>
              </a:r>
              <a:endParaRPr lang="en-US" sz="1200" dirty="0">
                <a:solidFill>
                  <a:prstClr val="black"/>
                </a:solidFill>
              </a:endParaRPr>
            </a:p>
          </p:txBody>
        </p:sp>
        <p:sp>
          <p:nvSpPr>
            <p:cNvPr id="72" name="Rectangle 62"/>
            <p:cNvSpPr>
              <a:spLocks noChangeArrowheads="1"/>
            </p:cNvSpPr>
            <p:nvPr/>
          </p:nvSpPr>
          <p:spPr bwMode="auto">
            <a:xfrm>
              <a:off x="415" y="351"/>
              <a:ext cx="263" cy="304"/>
            </a:xfrm>
            <a:prstGeom prst="rect">
              <a:avLst/>
            </a:prstGeom>
            <a:noFill/>
            <a:ln w="6350">
              <a:noFill/>
              <a:miter lim="800000"/>
              <a:headEnd/>
              <a:tailEnd/>
            </a:ln>
            <a:effectLst/>
          </p:spPr>
          <p:txBody>
            <a:bodyPr lIns="90488" tIns="44450" rIns="90488" bIns="44450" anchor="ctr" anchorCtr="1">
              <a:spAutoFit/>
            </a:bodyPr>
            <a:lstStyle/>
            <a:p>
              <a:pPr>
                <a:defRPr/>
              </a:pPr>
              <a:r>
                <a:rPr lang="en-US" sz="1200" dirty="0">
                  <a:solidFill>
                    <a:srgbClr val="000000"/>
                  </a:solidFill>
                </a:rPr>
                <a:t>1</a:t>
              </a:r>
              <a:endParaRPr lang="en-US" sz="1200" dirty="0">
                <a:solidFill>
                  <a:prstClr val="black"/>
                </a:solidFill>
              </a:endParaRPr>
            </a:p>
          </p:txBody>
        </p:sp>
      </p:grpSp>
      <p:pic>
        <p:nvPicPr>
          <p:cNvPr id="2051" name="Rectangle 7"/>
          <p:cNvPicPr>
            <a:picLocks noChangeArrowheads="1"/>
          </p:cNvPicPr>
          <p:nvPr userDrawn="1"/>
        </p:nvPicPr>
        <p:blipFill>
          <a:blip r:embed="rId14" cstate="print"/>
          <a:srcRect/>
          <a:stretch>
            <a:fillRect/>
          </a:stretch>
        </p:blipFill>
        <p:spPr bwMode="auto">
          <a:xfrm>
            <a:off x="-19050" y="-19050"/>
            <a:ext cx="9182100" cy="725488"/>
          </a:xfrm>
          <a:prstGeom prst="rect">
            <a:avLst/>
          </a:prstGeom>
          <a:noFill/>
          <a:ln w="9525">
            <a:noFill/>
            <a:miter lim="800000"/>
            <a:headEnd/>
            <a:tailEnd/>
          </a:ln>
        </p:spPr>
      </p:pic>
      <p:graphicFrame>
        <p:nvGraphicFramePr>
          <p:cNvPr id="152" name="Group 10"/>
          <p:cNvGraphicFramePr>
            <a:graphicFrameLocks noGrp="1"/>
          </p:cNvGraphicFramePr>
          <p:nvPr/>
        </p:nvGraphicFramePr>
        <p:xfrm>
          <a:off x="0" y="533400"/>
          <a:ext cx="9144000" cy="152400"/>
        </p:xfrm>
        <a:graphic>
          <a:graphicData uri="http://schemas.openxmlformats.org/drawingml/2006/table">
            <a:tbl>
              <a:tblPr/>
              <a:tblGrid>
                <a:gridCol w="1828800"/>
                <a:gridCol w="1371600"/>
                <a:gridCol w="1676400"/>
                <a:gridCol w="4241800"/>
                <a:gridCol w="25400"/>
              </a:tblGrid>
              <a:tr h="152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fld id="{C256AC2D-78E3-470A-9087-3E2F07E6EDED}" type="datetime5">
                        <a:rPr kumimoji="0" lang="en-US" sz="1000" b="1" i="0" u="none" strike="noStrike" cap="none" normalizeH="0" baseline="0" smtClean="0">
                          <a:ln>
                            <a:noFill/>
                          </a:ln>
                          <a:solidFill>
                            <a:schemeClr val="tx1"/>
                          </a:solidFill>
                          <a:effectLst/>
                          <a:latin typeface="Arial" charset="0"/>
                        </a:rPr>
                        <a:pPr marL="0" marR="0" lvl="0" indent="0" algn="ctr" defTabSz="914400" rtl="0" eaLnBrk="1" fontAlgn="base" latinLnBrk="0" hangingPunct="1">
                          <a:lnSpc>
                            <a:spcPct val="100000"/>
                          </a:lnSpc>
                          <a:spcBef>
                            <a:spcPct val="20000"/>
                          </a:spcBef>
                          <a:spcAft>
                            <a:spcPct val="0"/>
                          </a:spcAft>
                          <a:buClrTx/>
                          <a:buSzTx/>
                          <a:buFontTx/>
                          <a:buNone/>
                          <a:tabLst/>
                        </a:pPr>
                        <a:t>5-Dec-16</a:t>
                      </a:fld>
                      <a:endParaRPr kumimoji="0" lang="en-US" sz="1000" b="1" i="0" u="none" strike="noStrike" cap="none" normalizeH="0" baseline="0" dirty="0" smtClean="0">
                        <a:ln>
                          <a:noFill/>
                        </a:ln>
                        <a:solidFill>
                          <a:schemeClr val="tx1"/>
                        </a:solidFill>
                        <a:effectLst/>
                        <a:latin typeface="Arial" charset="0"/>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1-327 IN </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ABOVE THE REST</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charset="0"/>
                        </a:rPr>
                        <a:t>UNCLASSIFIED </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2066" name="Picture 2" descr="Logo"/>
          <p:cNvPicPr>
            <a:picLocks noChangeAspect="1" noChangeArrowheads="1"/>
          </p:cNvPicPr>
          <p:nvPr userDrawn="1"/>
        </p:nvPicPr>
        <p:blipFill>
          <a:blip r:embed="rId15" cstate="print"/>
          <a:srcRect/>
          <a:stretch>
            <a:fillRect/>
          </a:stretch>
        </p:blipFill>
        <p:spPr bwMode="auto">
          <a:xfrm>
            <a:off x="33338" y="53975"/>
            <a:ext cx="355600" cy="444500"/>
          </a:xfrm>
          <a:prstGeom prst="rect">
            <a:avLst/>
          </a:prstGeom>
          <a:noFill/>
          <a:ln w="9525">
            <a:noFill/>
            <a:miter lim="800000"/>
            <a:headEnd/>
            <a:tailEnd/>
          </a:ln>
        </p:spPr>
      </p:pic>
      <p:pic>
        <p:nvPicPr>
          <p:cNvPr id="2067" name="Picture 3" descr="D:\327.jpg"/>
          <p:cNvPicPr>
            <a:picLocks noChangeAspect="1" noChangeArrowheads="1"/>
          </p:cNvPicPr>
          <p:nvPr userDrawn="1"/>
        </p:nvPicPr>
        <p:blipFill>
          <a:blip r:embed="rId16" cstate="print">
            <a:clrChange>
              <a:clrFrom>
                <a:srgbClr val="FFFFFF"/>
              </a:clrFrom>
              <a:clrTo>
                <a:srgbClr val="FFFFFF">
                  <a:alpha val="0"/>
                </a:srgbClr>
              </a:clrTo>
            </a:clrChange>
          </a:blip>
          <a:srcRect/>
          <a:stretch>
            <a:fillRect/>
          </a:stretch>
        </p:blipFill>
        <p:spPr bwMode="auto">
          <a:xfrm>
            <a:off x="8645525" y="34925"/>
            <a:ext cx="457200" cy="444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9166" r="10834" b="10798"/>
          <a:stretch/>
        </p:blipFill>
        <p:spPr>
          <a:xfrm>
            <a:off x="2749635" y="685796"/>
            <a:ext cx="3209478" cy="2333976"/>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21962" b="15587"/>
          <a:stretch/>
        </p:blipFill>
        <p:spPr>
          <a:xfrm>
            <a:off x="2760336" y="3031803"/>
            <a:ext cx="3213737" cy="2925844"/>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30783" t="12914" r="12877" b="14650"/>
          <a:stretch/>
        </p:blipFill>
        <p:spPr>
          <a:xfrm>
            <a:off x="5965046" y="2646507"/>
            <a:ext cx="3178954" cy="2724818"/>
          </a:xfrm>
          <a:prstGeom prst="rect">
            <a:avLst/>
          </a:prstGeom>
        </p:spPr>
      </p:pic>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l="4445" t="17276" r="20000"/>
          <a:stretch/>
        </p:blipFill>
        <p:spPr>
          <a:xfrm>
            <a:off x="5961509" y="685799"/>
            <a:ext cx="3179066" cy="2333973"/>
          </a:xfrm>
          <a:prstGeom prst="rect">
            <a:avLst/>
          </a:prstGeom>
        </p:spPr>
      </p:pic>
      <p:sp>
        <p:nvSpPr>
          <p:cNvPr id="3" name="Rectangle 2"/>
          <p:cNvSpPr/>
          <p:nvPr/>
        </p:nvSpPr>
        <p:spPr>
          <a:xfrm>
            <a:off x="2743200" y="685797"/>
            <a:ext cx="6403672" cy="4643888"/>
          </a:xfrm>
          <a:prstGeom prst="rect">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Arial" panose="020B0604020202020204" pitchFamily="34" charset="0"/>
              <a:cs typeface="Arial" panose="020B0604020202020204" pitchFamily="34" charset="0"/>
            </a:endParaRPr>
          </a:p>
        </p:txBody>
      </p:sp>
      <p:cxnSp>
        <p:nvCxnSpPr>
          <p:cNvPr id="10" name="Straight Connector 9"/>
          <p:cNvCxnSpPr>
            <a:stCxn id="3" idx="0"/>
            <a:endCxn id="3" idx="2"/>
          </p:cNvCxnSpPr>
          <p:nvPr/>
        </p:nvCxnSpPr>
        <p:spPr>
          <a:xfrm>
            <a:off x="5945036" y="685797"/>
            <a:ext cx="0" cy="46438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3" idx="1"/>
            <a:endCxn id="3" idx="3"/>
          </p:cNvCxnSpPr>
          <p:nvPr/>
        </p:nvCxnSpPr>
        <p:spPr>
          <a:xfrm>
            <a:off x="2743200" y="3007741"/>
            <a:ext cx="64036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5943600" y="5295248"/>
            <a:ext cx="3200400" cy="15627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0" u="sng" dirty="0" smtClean="0">
                <a:solidFill>
                  <a:schemeClr val="tx1"/>
                </a:solidFill>
                <a:latin typeface="Arial" panose="020B0604020202020204" pitchFamily="34" charset="0"/>
                <a:cs typeface="Arial" pitchFamily="34" charset="0"/>
              </a:rPr>
              <a:t>Commander’s Assessment:</a:t>
            </a:r>
            <a:r>
              <a:rPr lang="en-US" sz="1200" b="0" dirty="0" smtClean="0">
                <a:solidFill>
                  <a:schemeClr val="tx1"/>
                </a:solidFill>
                <a:latin typeface="Arial" panose="020B0604020202020204" pitchFamily="34" charset="0"/>
                <a:cs typeface="Arial" pitchFamily="34" charset="0"/>
              </a:rPr>
              <a:t> The Bushmaster Holiday Party was a great success. Because of the large turnout and the fellowship that was gained, we will make this an annual event. A big thank you to our sponsor city, Burlingame CA, for helping us monetarily and all of the volunteers who put in the hours to make this night a success.</a:t>
            </a:r>
            <a:endParaRPr lang="en-US" sz="1200" b="0" u="sng" dirty="0" smtClean="0">
              <a:solidFill>
                <a:schemeClr val="tx1"/>
              </a:solidFill>
              <a:latin typeface="Arial" panose="020B0604020202020204" pitchFamily="34" charset="0"/>
              <a:cs typeface="Arial" pitchFamily="34" charset="0"/>
            </a:endParaRPr>
          </a:p>
        </p:txBody>
      </p:sp>
      <p:sp>
        <p:nvSpPr>
          <p:cNvPr id="22" name="Rectangle 21"/>
          <p:cNvSpPr/>
          <p:nvPr/>
        </p:nvSpPr>
        <p:spPr>
          <a:xfrm>
            <a:off x="0" y="685798"/>
            <a:ext cx="2739240" cy="388620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0" u="sng" dirty="0" smtClean="0">
                <a:solidFill>
                  <a:schemeClr val="tx1"/>
                </a:solidFill>
                <a:latin typeface="Arial" panose="020B0604020202020204" pitchFamily="34" charset="0"/>
                <a:cs typeface="Arial" pitchFamily="34" charset="0"/>
              </a:rPr>
              <a:t>Unit/Event:</a:t>
            </a:r>
            <a:r>
              <a:rPr lang="en-US" sz="1200" b="0" dirty="0" smtClean="0">
                <a:solidFill>
                  <a:schemeClr val="tx1"/>
                </a:solidFill>
                <a:latin typeface="Arial" pitchFamily="34" charset="0"/>
                <a:cs typeface="Arial" pitchFamily="34" charset="0"/>
              </a:rPr>
              <a:t> B/1-327 IN</a:t>
            </a:r>
          </a:p>
          <a:p>
            <a:pPr>
              <a:defRPr/>
            </a:pPr>
            <a:endParaRPr lang="en-US" sz="1200" b="0" u="sng" dirty="0" smtClean="0">
              <a:solidFill>
                <a:schemeClr val="tx1"/>
              </a:solidFill>
              <a:latin typeface="Arial" pitchFamily="34" charset="0"/>
              <a:cs typeface="Arial" pitchFamily="34" charset="0"/>
            </a:endParaRPr>
          </a:p>
          <a:p>
            <a:pPr>
              <a:defRPr/>
            </a:pPr>
            <a:r>
              <a:rPr lang="en-US" sz="1200" b="0" u="sng" dirty="0" smtClean="0">
                <a:solidFill>
                  <a:schemeClr val="tx1"/>
                </a:solidFill>
                <a:latin typeface="Arial" pitchFamily="34" charset="0"/>
                <a:cs typeface="Arial" pitchFamily="34" charset="0"/>
              </a:rPr>
              <a:t>Mission/Purpose:</a:t>
            </a:r>
            <a:r>
              <a:rPr lang="en-US" sz="1200" b="0" dirty="0" smtClean="0">
                <a:solidFill>
                  <a:schemeClr val="tx1"/>
                </a:solidFill>
                <a:latin typeface="Arial" pitchFamily="34" charset="0"/>
                <a:cs typeface="Arial" pitchFamily="34" charset="0"/>
              </a:rPr>
              <a:t> </a:t>
            </a:r>
            <a:r>
              <a:rPr lang="en-US" sz="1200" b="0" dirty="0">
                <a:solidFill>
                  <a:srgbClr val="000000"/>
                </a:solidFill>
                <a:latin typeface="Helvetica" pitchFamily="34" charset="0"/>
              </a:rPr>
              <a:t>B Co, 1-327 IN hosts Bushmaster Holiday Party on 021800-2030DEC16 IOT reinforce Company Spirit and allow Soldiers to spend quality time with families and friends.</a:t>
            </a:r>
          </a:p>
          <a:p>
            <a:endParaRPr lang="en-US" sz="1200" b="0" u="sng" dirty="0">
              <a:solidFill>
                <a:schemeClr val="tx1"/>
              </a:solidFill>
              <a:latin typeface="Arial" pitchFamily="34" charset="0"/>
              <a:cs typeface="Arial" pitchFamily="34" charset="0"/>
            </a:endParaRPr>
          </a:p>
          <a:p>
            <a:r>
              <a:rPr lang="en-US" sz="1200" b="0" u="sng" dirty="0" smtClean="0">
                <a:solidFill>
                  <a:schemeClr val="tx1"/>
                </a:solidFill>
                <a:latin typeface="Arial" pitchFamily="34" charset="0"/>
                <a:cs typeface="Arial" pitchFamily="34" charset="0"/>
              </a:rPr>
              <a:t>Summary of Events</a:t>
            </a:r>
            <a:r>
              <a:rPr lang="en-US" sz="1200" b="0" dirty="0" smtClean="0">
                <a:solidFill>
                  <a:schemeClr val="tx1"/>
                </a:solidFill>
                <a:latin typeface="Arial" pitchFamily="34" charset="0"/>
                <a:cs typeface="Arial" pitchFamily="34" charset="0"/>
              </a:rPr>
              <a:t>: Soldiers arrived at the Oasis Dining Facility around 1800. They walked into a well decorated venue with food, over the course of the night there was a best dessert and most festive attire competition, raffles, and Santa Claus with presents for all the children. During dinner, kids were asked to come to the front to take pictures with Santa and the Christmas tree to receive their gifts. </a:t>
            </a:r>
          </a:p>
          <a:p>
            <a:endParaRPr lang="en-US" sz="1000" b="0" u="sng" dirty="0">
              <a:solidFill>
                <a:schemeClr val="tx1"/>
              </a:solidFill>
              <a:latin typeface="Arial" pitchFamily="34" charset="0"/>
              <a:cs typeface="Arial" pitchFamily="34" charset="0"/>
            </a:endParaRPr>
          </a:p>
        </p:txBody>
      </p:sp>
      <p:sp>
        <p:nvSpPr>
          <p:cNvPr id="28" name="Rectangle 27"/>
          <p:cNvSpPr/>
          <p:nvPr/>
        </p:nvSpPr>
        <p:spPr>
          <a:xfrm>
            <a:off x="0" y="4572000"/>
            <a:ext cx="2740327" cy="2286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b="0" u="sng" dirty="0" smtClean="0">
                <a:solidFill>
                  <a:schemeClr val="tx1"/>
                </a:solidFill>
                <a:latin typeface="Arial" panose="020B0604020202020204" pitchFamily="34" charset="0"/>
                <a:cs typeface="Arial" pitchFamily="34" charset="0"/>
              </a:rPr>
              <a:t>Timeline</a:t>
            </a:r>
          </a:p>
          <a:p>
            <a:pPr algn="ctr"/>
            <a:endParaRPr lang="en-US" sz="1200" b="1" u="sng" dirty="0" smtClean="0">
              <a:solidFill>
                <a:schemeClr val="tx1"/>
              </a:solidFill>
              <a:latin typeface="Arial" panose="020B0604020202020204" pitchFamily="34" charset="0"/>
              <a:cs typeface="Arial" pitchFamily="34" charset="0"/>
            </a:endParaRPr>
          </a:p>
          <a:p>
            <a:r>
              <a:rPr lang="en-US" sz="1200" dirty="0" smtClean="0">
                <a:solidFill>
                  <a:schemeClr val="tx1"/>
                </a:solidFill>
                <a:latin typeface="Arial" pitchFamily="34" charset="0"/>
                <a:cs typeface="Arial" pitchFamily="34" charset="0"/>
              </a:rPr>
              <a:t>02 DEC 16</a:t>
            </a:r>
          </a:p>
          <a:p>
            <a:r>
              <a:rPr lang="en-US" sz="1200" b="0" dirty="0" smtClean="0">
                <a:solidFill>
                  <a:schemeClr val="tx1"/>
                </a:solidFill>
                <a:latin typeface="Arial" pitchFamily="34" charset="0"/>
                <a:cs typeface="Arial" pitchFamily="34" charset="0"/>
              </a:rPr>
              <a:t>1600: Pickup of all necessary equipment from the COF</a:t>
            </a:r>
            <a:endParaRPr lang="en-US" sz="1200" b="0" dirty="0">
              <a:solidFill>
                <a:schemeClr val="tx1"/>
              </a:solidFill>
              <a:latin typeface="Arial" pitchFamily="34" charset="0"/>
              <a:cs typeface="Arial" pitchFamily="34" charset="0"/>
            </a:endParaRPr>
          </a:p>
          <a:p>
            <a:r>
              <a:rPr lang="en-US" sz="1200" b="0" dirty="0" smtClean="0">
                <a:solidFill>
                  <a:schemeClr val="tx1"/>
                </a:solidFill>
                <a:latin typeface="Arial" pitchFamily="34" charset="0"/>
                <a:cs typeface="Arial" pitchFamily="34" charset="0"/>
              </a:rPr>
              <a:t>1630: Setup of decorations and food </a:t>
            </a:r>
          </a:p>
          <a:p>
            <a:r>
              <a:rPr lang="en-US" sz="1200" b="0" dirty="0" smtClean="0">
                <a:solidFill>
                  <a:schemeClr val="tx1"/>
                </a:solidFill>
                <a:latin typeface="Arial" pitchFamily="34" charset="0"/>
                <a:cs typeface="Arial" pitchFamily="34" charset="0"/>
              </a:rPr>
              <a:t>1800: First guests arrive</a:t>
            </a:r>
          </a:p>
          <a:p>
            <a:r>
              <a:rPr lang="en-US" sz="1200" b="0" dirty="0" smtClean="0">
                <a:solidFill>
                  <a:schemeClr val="tx1"/>
                </a:solidFill>
                <a:latin typeface="Arial" pitchFamily="34" charset="0"/>
                <a:cs typeface="Arial" pitchFamily="34" charset="0"/>
              </a:rPr>
              <a:t>1820-1900: Dinner</a:t>
            </a:r>
          </a:p>
          <a:p>
            <a:r>
              <a:rPr lang="en-US" sz="1200" b="0" dirty="0" smtClean="0">
                <a:solidFill>
                  <a:schemeClr val="tx1"/>
                </a:solidFill>
                <a:latin typeface="Arial" pitchFamily="34" charset="0"/>
                <a:cs typeface="Arial" pitchFamily="34" charset="0"/>
              </a:rPr>
              <a:t>1900-1940</a:t>
            </a:r>
            <a:r>
              <a:rPr lang="en-US" sz="1200" b="0" dirty="0">
                <a:solidFill>
                  <a:schemeClr val="tx1"/>
                </a:solidFill>
                <a:latin typeface="Arial" pitchFamily="34" charset="0"/>
                <a:cs typeface="Arial" pitchFamily="34" charset="0"/>
              </a:rPr>
              <a:t>: Presents handed out to children age 14 and </a:t>
            </a:r>
            <a:r>
              <a:rPr lang="en-US" sz="1200" b="0" dirty="0" smtClean="0">
                <a:solidFill>
                  <a:schemeClr val="tx1"/>
                </a:solidFill>
                <a:latin typeface="Arial" pitchFamily="34" charset="0"/>
                <a:cs typeface="Arial" pitchFamily="34" charset="0"/>
              </a:rPr>
              <a:t>younger</a:t>
            </a:r>
          </a:p>
          <a:p>
            <a:r>
              <a:rPr lang="en-US" sz="1200" b="0" dirty="0" smtClean="0">
                <a:solidFill>
                  <a:schemeClr val="tx1"/>
                </a:solidFill>
                <a:latin typeface="Arial" pitchFamily="34" charset="0"/>
                <a:cs typeface="Arial" pitchFamily="34" charset="0"/>
              </a:rPr>
              <a:t>1940-2000: Desert &amp; Costume comp.</a:t>
            </a:r>
          </a:p>
          <a:p>
            <a:r>
              <a:rPr lang="en-US" sz="1200" b="0" dirty="0" smtClean="0">
                <a:solidFill>
                  <a:schemeClr val="tx1"/>
                </a:solidFill>
                <a:latin typeface="Arial" pitchFamily="34" charset="0"/>
                <a:cs typeface="Arial" pitchFamily="34" charset="0"/>
              </a:rPr>
              <a:t>2030: Conclusion of Party/Take down</a:t>
            </a:r>
            <a:endParaRPr lang="en-US" sz="1200" b="0" dirty="0">
              <a:solidFill>
                <a:schemeClr val="tx1"/>
              </a:solidFill>
              <a:latin typeface="Arial" pitchFamily="34" charset="0"/>
              <a:cs typeface="Arial" pitchFamily="34" charset="0"/>
            </a:endParaRPr>
          </a:p>
        </p:txBody>
      </p:sp>
      <p:sp>
        <p:nvSpPr>
          <p:cNvPr id="30" name="TextBox 29"/>
          <p:cNvSpPr txBox="1"/>
          <p:nvPr/>
        </p:nvSpPr>
        <p:spPr>
          <a:xfrm>
            <a:off x="2753946" y="673766"/>
            <a:ext cx="3186779" cy="400110"/>
          </a:xfrm>
          <a:prstGeom prst="rect">
            <a:avLst/>
          </a:prstGeom>
          <a:solidFill>
            <a:schemeClr val="bg1">
              <a:lumMod val="95000"/>
            </a:schemeClr>
          </a:solidFill>
          <a:effectLst>
            <a:softEdge rad="63500"/>
          </a:effectLst>
        </p:spPr>
        <p:txBody>
          <a:bodyPr wrap="square" rtlCol="0">
            <a:spAutoFit/>
          </a:bodyPr>
          <a:lstStyle/>
          <a:p>
            <a:pPr algn="ctr"/>
            <a:r>
              <a:rPr lang="en-US" sz="1000" dirty="0" smtClean="0">
                <a:latin typeface="Arial" panose="020B0604020202020204" pitchFamily="34" charset="0"/>
                <a:cs typeface="Arial" panose="020B0604020202020204" pitchFamily="34" charset="0"/>
              </a:rPr>
              <a:t>Bushmaster leaders showing the traditional “Hooks </a:t>
            </a:r>
            <a:r>
              <a:rPr lang="en-US" sz="1000" dirty="0">
                <a:latin typeface="Arial" panose="020B0604020202020204" pitchFamily="34" charset="0"/>
                <a:cs typeface="Arial" panose="020B0604020202020204" pitchFamily="34" charset="0"/>
              </a:rPr>
              <a:t>U</a:t>
            </a:r>
            <a:r>
              <a:rPr lang="en-US" sz="1000" dirty="0" smtClean="0">
                <a:latin typeface="Arial" panose="020B0604020202020204" pitchFamily="34" charset="0"/>
                <a:cs typeface="Arial" panose="020B0604020202020204" pitchFamily="34" charset="0"/>
              </a:rPr>
              <a:t>p” symbol</a:t>
            </a:r>
          </a:p>
        </p:txBody>
      </p:sp>
      <p:sp>
        <p:nvSpPr>
          <p:cNvPr id="31" name="TextBox 30"/>
          <p:cNvSpPr txBox="1"/>
          <p:nvPr/>
        </p:nvSpPr>
        <p:spPr>
          <a:xfrm>
            <a:off x="5940725" y="685800"/>
            <a:ext cx="3216541" cy="400110"/>
          </a:xfrm>
          <a:prstGeom prst="rect">
            <a:avLst/>
          </a:prstGeom>
          <a:solidFill>
            <a:schemeClr val="bg1">
              <a:lumMod val="95000"/>
            </a:schemeClr>
          </a:solidFill>
          <a:effectLst>
            <a:softEdge rad="63500"/>
          </a:effectLst>
        </p:spPr>
        <p:txBody>
          <a:bodyPr wrap="square" rtlCol="0">
            <a:spAutoFit/>
          </a:bodyPr>
          <a:lstStyle/>
          <a:p>
            <a:pPr algn="ctr"/>
            <a:r>
              <a:rPr lang="en-US" sz="1000" dirty="0" smtClean="0">
                <a:latin typeface="Arial" panose="020B0604020202020204" pitchFamily="34" charset="0"/>
                <a:cs typeface="Arial" panose="020B0604020202020204" pitchFamily="34" charset="0"/>
              </a:rPr>
              <a:t>Bushmaster children decorating Christmas ornaments</a:t>
            </a:r>
          </a:p>
        </p:txBody>
      </p:sp>
      <p:sp>
        <p:nvSpPr>
          <p:cNvPr id="32" name="TextBox 31"/>
          <p:cNvSpPr txBox="1"/>
          <p:nvPr/>
        </p:nvSpPr>
        <p:spPr>
          <a:xfrm>
            <a:off x="5962650" y="3002600"/>
            <a:ext cx="3181350" cy="400110"/>
          </a:xfrm>
          <a:prstGeom prst="rect">
            <a:avLst/>
          </a:prstGeom>
          <a:solidFill>
            <a:schemeClr val="bg1">
              <a:lumMod val="95000"/>
            </a:schemeClr>
          </a:solidFill>
          <a:effectLst>
            <a:softEdge rad="63500"/>
          </a:effectLst>
        </p:spPr>
        <p:txBody>
          <a:bodyPr wrap="square" rtlCol="0">
            <a:spAutoFit/>
          </a:bodyPr>
          <a:lstStyle/>
          <a:p>
            <a:pPr algn="ctr"/>
            <a:r>
              <a:rPr lang="en-US" sz="1000" dirty="0" smtClean="0">
                <a:latin typeface="Arial" panose="020B0604020202020204" pitchFamily="34" charset="0"/>
                <a:cs typeface="Arial" panose="020B0604020202020204" pitchFamily="34" charset="0"/>
              </a:rPr>
              <a:t>One of the many holiday themed center pieces used at the party</a:t>
            </a:r>
          </a:p>
        </p:txBody>
      </p:sp>
      <p:sp>
        <p:nvSpPr>
          <p:cNvPr id="33" name="TextBox 32"/>
          <p:cNvSpPr txBox="1"/>
          <p:nvPr/>
        </p:nvSpPr>
        <p:spPr>
          <a:xfrm>
            <a:off x="2743976" y="3030379"/>
            <a:ext cx="3197525" cy="246221"/>
          </a:xfrm>
          <a:prstGeom prst="rect">
            <a:avLst/>
          </a:prstGeom>
          <a:solidFill>
            <a:schemeClr val="bg1">
              <a:lumMod val="95000"/>
            </a:schemeClr>
          </a:solidFill>
          <a:effectLst>
            <a:softEdge rad="63500"/>
          </a:effectLst>
        </p:spPr>
        <p:txBody>
          <a:bodyPr wrap="square" rtlCol="0">
            <a:spAutoFit/>
          </a:bodyPr>
          <a:lstStyle/>
          <a:p>
            <a:pPr algn="ctr"/>
            <a:r>
              <a:rPr lang="en-US" sz="1000" dirty="0" smtClean="0">
                <a:latin typeface="Arial" panose="020B0604020202020204" pitchFamily="34" charset="0"/>
                <a:cs typeface="Arial" panose="020B0604020202020204" pitchFamily="34" charset="0"/>
              </a:rPr>
              <a:t>A Bushmaster child sitting on Santa’s lap</a:t>
            </a:r>
            <a:endParaRPr lang="en-US" sz="1000" dirty="0">
              <a:latin typeface="Arial" panose="020B0604020202020204" pitchFamily="34" charset="0"/>
              <a:cs typeface="Arial" panose="020B0604020202020204" pitchFamily="34" charset="0"/>
            </a:endParaRPr>
          </a:p>
        </p:txBody>
      </p:sp>
      <p:sp>
        <p:nvSpPr>
          <p:cNvPr id="17" name="Rectangle 16"/>
          <p:cNvSpPr/>
          <p:nvPr/>
        </p:nvSpPr>
        <p:spPr>
          <a:xfrm>
            <a:off x="2760811" y="5295248"/>
            <a:ext cx="3183277" cy="156275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b="0" u="sng" dirty="0" smtClean="0">
                <a:solidFill>
                  <a:schemeClr val="tx1"/>
                </a:solidFill>
                <a:latin typeface="Arial" pitchFamily="34" charset="0"/>
                <a:cs typeface="Arial" pitchFamily="34" charset="0"/>
              </a:rPr>
              <a:t>Statistics</a:t>
            </a:r>
            <a:endParaRPr lang="en-US" sz="1200" b="0" u="sng" dirty="0">
              <a:solidFill>
                <a:schemeClr val="tx1"/>
              </a:solidFill>
              <a:latin typeface="Arial" pitchFamily="34" charset="0"/>
              <a:cs typeface="Arial" pitchFamily="34" charset="0"/>
            </a:endParaRPr>
          </a:p>
          <a:p>
            <a:r>
              <a:rPr lang="en-US" sz="1200" b="0" u="sng" dirty="0" smtClean="0">
                <a:solidFill>
                  <a:schemeClr val="tx1"/>
                </a:solidFill>
                <a:latin typeface="Arial" pitchFamily="34" charset="0"/>
                <a:cs typeface="Arial" pitchFamily="34" charset="0"/>
              </a:rPr>
              <a:t>Personnel Attended</a:t>
            </a:r>
            <a:r>
              <a:rPr lang="en-US" sz="1200" b="0" dirty="0" smtClean="0">
                <a:solidFill>
                  <a:schemeClr val="tx1"/>
                </a:solidFill>
                <a:latin typeface="Arial" pitchFamily="34" charset="0"/>
                <a:cs typeface="Arial" pitchFamily="34" charset="0"/>
              </a:rPr>
              <a:t>:  Approximately 170</a:t>
            </a:r>
            <a:r>
              <a:rPr lang="en-US" sz="1200" b="0" dirty="0">
                <a:solidFill>
                  <a:schemeClr val="tx1"/>
                </a:solidFill>
                <a:latin typeface="Arial" pitchFamily="34" charset="0"/>
                <a:cs typeface="Arial" pitchFamily="34" charset="0"/>
              </a:rPr>
              <a:t/>
            </a:r>
            <a:br>
              <a:rPr lang="en-US" sz="1200" b="0" dirty="0">
                <a:solidFill>
                  <a:schemeClr val="tx1"/>
                </a:solidFill>
                <a:latin typeface="Arial" pitchFamily="34" charset="0"/>
                <a:cs typeface="Arial" pitchFamily="34" charset="0"/>
              </a:rPr>
            </a:br>
            <a:r>
              <a:rPr lang="en-US" sz="1200" b="0" u="sng" dirty="0" smtClean="0">
                <a:solidFill>
                  <a:schemeClr val="tx1"/>
                </a:solidFill>
                <a:latin typeface="Arial" pitchFamily="34" charset="0"/>
                <a:cs typeface="Arial" pitchFamily="34" charset="0"/>
              </a:rPr>
              <a:t>Party Length:</a:t>
            </a:r>
            <a:r>
              <a:rPr lang="en-US" sz="1200" b="0" dirty="0" smtClean="0">
                <a:solidFill>
                  <a:schemeClr val="tx1"/>
                </a:solidFill>
                <a:latin typeface="Arial" pitchFamily="34" charset="0"/>
                <a:cs typeface="Arial" pitchFamily="34" charset="0"/>
              </a:rPr>
              <a:t>  2.5 hours</a:t>
            </a:r>
            <a:endParaRPr lang="en-US" sz="1200" b="0" dirty="0">
              <a:solidFill>
                <a:srgbClr val="FF0000"/>
              </a:solidFill>
              <a:latin typeface="Arial" pitchFamily="34" charset="0"/>
              <a:cs typeface="Arial" pitchFamily="34" charset="0"/>
            </a:endParaRPr>
          </a:p>
          <a:p>
            <a:r>
              <a:rPr lang="en-US" sz="1200" b="0" u="sng" dirty="0" smtClean="0">
                <a:solidFill>
                  <a:schemeClr val="tx1"/>
                </a:solidFill>
                <a:latin typeface="Arial" pitchFamily="34" charset="0"/>
                <a:cs typeface="Arial" pitchFamily="34" charset="0"/>
              </a:rPr>
              <a:t>Outputs: </a:t>
            </a:r>
            <a:r>
              <a:rPr lang="en-US" sz="1200" b="0" dirty="0" smtClean="0">
                <a:solidFill>
                  <a:schemeClr val="tx1"/>
                </a:solidFill>
                <a:latin typeface="Arial" pitchFamily="34" charset="0"/>
                <a:cs typeface="Arial" pitchFamily="34" charset="0"/>
              </a:rPr>
              <a:t>The party reinforced the Bushmaster pride and tight unit cohesion. Families and friends bonded together over a great meal and holiday atmosphere.</a:t>
            </a:r>
          </a:p>
        </p:txBody>
      </p:sp>
      <p:sp>
        <p:nvSpPr>
          <p:cNvPr id="18" name="Text Box 3"/>
          <p:cNvSpPr txBox="1">
            <a:spLocks noChangeArrowheads="1"/>
          </p:cNvSpPr>
          <p:nvPr/>
        </p:nvSpPr>
        <p:spPr bwMode="auto">
          <a:xfrm>
            <a:off x="0" y="-14514"/>
            <a:ext cx="9124950" cy="547915"/>
          </a:xfrm>
          <a:prstGeom prst="rect">
            <a:avLst/>
          </a:prstGeom>
          <a:noFill/>
          <a:ln w="9525">
            <a:noFill/>
            <a:miter lim="800000"/>
            <a:headEnd/>
            <a:tailEnd/>
          </a:ln>
        </p:spPr>
        <p:txBody>
          <a:bodyPr wrap="square" anchor="ctr">
            <a:noAutofit/>
          </a:bodyPr>
          <a:lstStyle/>
          <a:p>
            <a:pPr algn="ctr" fontAlgn="base">
              <a:spcAft>
                <a:spcPct val="0"/>
              </a:spcAft>
            </a:pPr>
            <a:r>
              <a:rPr lang="en-US" sz="3200" b="1" dirty="0" smtClean="0">
                <a:solidFill>
                  <a:srgbClr val="000000"/>
                </a:solidFill>
                <a:latin typeface="Arial" panose="020B0604020202020204" pitchFamily="34" charset="0"/>
                <a:cs typeface="Arial" pitchFamily="34" charset="0"/>
              </a:rPr>
              <a:t>Bushmaster Holiday Party</a:t>
            </a:r>
          </a:p>
        </p:txBody>
      </p:sp>
    </p:spTree>
    <p:extLst>
      <p:ext uri="{BB962C8B-B14F-4D97-AF65-F5344CB8AC3E}">
        <p14:creationId xmlns:p14="http://schemas.microsoft.com/office/powerpoint/2010/main" val="177538691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969" y="925777"/>
            <a:ext cx="8193087" cy="5462058"/>
          </a:xfrm>
          <a:prstGeom prst="rect">
            <a:avLst/>
          </a:prstGeom>
        </p:spPr>
      </p:pic>
      <p:sp>
        <p:nvSpPr>
          <p:cNvPr id="6" name="Text Box 3"/>
          <p:cNvSpPr txBox="1">
            <a:spLocks noChangeArrowheads="1"/>
          </p:cNvSpPr>
          <p:nvPr/>
        </p:nvSpPr>
        <p:spPr bwMode="auto">
          <a:xfrm>
            <a:off x="0" y="-14514"/>
            <a:ext cx="9124950" cy="547915"/>
          </a:xfrm>
          <a:prstGeom prst="rect">
            <a:avLst/>
          </a:prstGeom>
          <a:noFill/>
          <a:ln w="9525">
            <a:noFill/>
            <a:miter lim="800000"/>
            <a:headEnd/>
            <a:tailEnd/>
          </a:ln>
        </p:spPr>
        <p:txBody>
          <a:bodyPr wrap="square" anchor="ctr">
            <a:noAutofit/>
          </a:bodyPr>
          <a:lstStyle/>
          <a:p>
            <a:pPr algn="ctr" fontAlgn="base">
              <a:spcAft>
                <a:spcPct val="0"/>
              </a:spcAft>
            </a:pPr>
            <a:r>
              <a:rPr lang="en-US" sz="3200" b="1" dirty="0" smtClean="0">
                <a:solidFill>
                  <a:srgbClr val="000000"/>
                </a:solidFill>
                <a:latin typeface="Arial" panose="020B0604020202020204" pitchFamily="34" charset="0"/>
                <a:cs typeface="Arial" pitchFamily="34" charset="0"/>
              </a:rPr>
              <a:t>Bushmaster Holiday Party</a:t>
            </a:r>
          </a:p>
        </p:txBody>
      </p:sp>
    </p:spTree>
    <p:extLst>
      <p:ext uri="{BB962C8B-B14F-4D97-AF65-F5344CB8AC3E}">
        <p14:creationId xmlns:p14="http://schemas.microsoft.com/office/powerpoint/2010/main" val="3111723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969" y="925777"/>
            <a:ext cx="8193087" cy="5462058"/>
          </a:xfrm>
          <a:prstGeom prst="rect">
            <a:avLst/>
          </a:prstGeom>
        </p:spPr>
      </p:pic>
      <p:sp>
        <p:nvSpPr>
          <p:cNvPr id="5" name="Text Box 3"/>
          <p:cNvSpPr txBox="1">
            <a:spLocks noChangeArrowheads="1"/>
          </p:cNvSpPr>
          <p:nvPr/>
        </p:nvSpPr>
        <p:spPr bwMode="auto">
          <a:xfrm>
            <a:off x="0" y="-14514"/>
            <a:ext cx="9124950" cy="547915"/>
          </a:xfrm>
          <a:prstGeom prst="rect">
            <a:avLst/>
          </a:prstGeom>
          <a:noFill/>
          <a:ln w="9525">
            <a:noFill/>
            <a:miter lim="800000"/>
            <a:headEnd/>
            <a:tailEnd/>
          </a:ln>
        </p:spPr>
        <p:txBody>
          <a:bodyPr wrap="square" anchor="ctr">
            <a:noAutofit/>
          </a:bodyPr>
          <a:lstStyle/>
          <a:p>
            <a:pPr algn="ctr" fontAlgn="base">
              <a:spcAft>
                <a:spcPct val="0"/>
              </a:spcAft>
            </a:pPr>
            <a:r>
              <a:rPr lang="en-US" sz="3200" b="1" dirty="0" smtClean="0">
                <a:solidFill>
                  <a:srgbClr val="000000"/>
                </a:solidFill>
                <a:latin typeface="Arial" panose="020B0604020202020204" pitchFamily="34" charset="0"/>
                <a:cs typeface="Arial" pitchFamily="34" charset="0"/>
              </a:rPr>
              <a:t>Bushmaster Holiday Party</a:t>
            </a:r>
          </a:p>
        </p:txBody>
      </p:sp>
    </p:spTree>
    <p:extLst>
      <p:ext uri="{BB962C8B-B14F-4D97-AF65-F5344CB8AC3E}">
        <p14:creationId xmlns:p14="http://schemas.microsoft.com/office/powerpoint/2010/main" val="857220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969" y="925777"/>
            <a:ext cx="8193087" cy="5462058"/>
          </a:xfrm>
          <a:prstGeom prst="rect">
            <a:avLst/>
          </a:prstGeom>
        </p:spPr>
      </p:pic>
      <p:sp>
        <p:nvSpPr>
          <p:cNvPr id="5" name="Text Box 3"/>
          <p:cNvSpPr txBox="1">
            <a:spLocks noChangeArrowheads="1"/>
          </p:cNvSpPr>
          <p:nvPr/>
        </p:nvSpPr>
        <p:spPr bwMode="auto">
          <a:xfrm>
            <a:off x="0" y="-14514"/>
            <a:ext cx="9124950" cy="547915"/>
          </a:xfrm>
          <a:prstGeom prst="rect">
            <a:avLst/>
          </a:prstGeom>
          <a:noFill/>
          <a:ln w="9525">
            <a:noFill/>
            <a:miter lim="800000"/>
            <a:headEnd/>
            <a:tailEnd/>
          </a:ln>
        </p:spPr>
        <p:txBody>
          <a:bodyPr wrap="square" anchor="ctr">
            <a:noAutofit/>
          </a:bodyPr>
          <a:lstStyle/>
          <a:p>
            <a:pPr algn="ctr" fontAlgn="base">
              <a:spcAft>
                <a:spcPct val="0"/>
              </a:spcAft>
            </a:pPr>
            <a:r>
              <a:rPr lang="en-US" sz="3200" b="1" dirty="0" smtClean="0">
                <a:solidFill>
                  <a:srgbClr val="000000"/>
                </a:solidFill>
                <a:latin typeface="Arial" panose="020B0604020202020204" pitchFamily="34" charset="0"/>
                <a:cs typeface="Arial" pitchFamily="34" charset="0"/>
              </a:rPr>
              <a:t>Bushmaster Holiday Party</a:t>
            </a:r>
          </a:p>
        </p:txBody>
      </p:sp>
    </p:spTree>
    <p:extLst>
      <p:ext uri="{BB962C8B-B14F-4D97-AF65-F5344CB8AC3E}">
        <p14:creationId xmlns:p14="http://schemas.microsoft.com/office/powerpoint/2010/main" val="2393403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877483" y="1836120"/>
            <a:ext cx="5462058" cy="3641372"/>
          </a:xfrm>
          <a:prstGeom prst="rect">
            <a:avLst/>
          </a:prstGeom>
        </p:spPr>
      </p:pic>
      <p:sp>
        <p:nvSpPr>
          <p:cNvPr id="5" name="Text Box 3"/>
          <p:cNvSpPr txBox="1">
            <a:spLocks noChangeArrowheads="1"/>
          </p:cNvSpPr>
          <p:nvPr/>
        </p:nvSpPr>
        <p:spPr bwMode="auto">
          <a:xfrm>
            <a:off x="0" y="-14514"/>
            <a:ext cx="9124950" cy="547915"/>
          </a:xfrm>
          <a:prstGeom prst="rect">
            <a:avLst/>
          </a:prstGeom>
          <a:noFill/>
          <a:ln w="9525">
            <a:noFill/>
            <a:miter lim="800000"/>
            <a:headEnd/>
            <a:tailEnd/>
          </a:ln>
        </p:spPr>
        <p:txBody>
          <a:bodyPr wrap="square" anchor="ctr">
            <a:noAutofit/>
          </a:bodyPr>
          <a:lstStyle/>
          <a:p>
            <a:pPr algn="ctr" fontAlgn="base">
              <a:spcAft>
                <a:spcPct val="0"/>
              </a:spcAft>
            </a:pPr>
            <a:r>
              <a:rPr lang="en-US" sz="3200" b="1" dirty="0" smtClean="0">
                <a:solidFill>
                  <a:srgbClr val="000000"/>
                </a:solidFill>
                <a:latin typeface="Arial" panose="020B0604020202020204" pitchFamily="34" charset="0"/>
                <a:cs typeface="Arial" pitchFamily="34" charset="0"/>
              </a:rPr>
              <a:t>Bushmaster Holiday Party</a:t>
            </a:r>
          </a:p>
        </p:txBody>
      </p:sp>
    </p:spTree>
    <p:extLst>
      <p:ext uri="{BB962C8B-B14F-4D97-AF65-F5344CB8AC3E}">
        <p14:creationId xmlns:p14="http://schemas.microsoft.com/office/powerpoint/2010/main" val="2396777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969" y="925777"/>
            <a:ext cx="8193087" cy="5462058"/>
          </a:xfrm>
          <a:prstGeom prst="rect">
            <a:avLst/>
          </a:prstGeom>
        </p:spPr>
      </p:pic>
      <p:sp>
        <p:nvSpPr>
          <p:cNvPr id="6" name="Text Box 3"/>
          <p:cNvSpPr txBox="1">
            <a:spLocks noChangeArrowheads="1"/>
          </p:cNvSpPr>
          <p:nvPr/>
        </p:nvSpPr>
        <p:spPr bwMode="auto">
          <a:xfrm>
            <a:off x="0" y="-14514"/>
            <a:ext cx="9124950" cy="547915"/>
          </a:xfrm>
          <a:prstGeom prst="rect">
            <a:avLst/>
          </a:prstGeom>
          <a:noFill/>
          <a:ln w="9525">
            <a:noFill/>
            <a:miter lim="800000"/>
            <a:headEnd/>
            <a:tailEnd/>
          </a:ln>
        </p:spPr>
        <p:txBody>
          <a:bodyPr wrap="square" anchor="ctr">
            <a:noAutofit/>
          </a:bodyPr>
          <a:lstStyle/>
          <a:p>
            <a:pPr algn="ctr" fontAlgn="base">
              <a:spcAft>
                <a:spcPct val="0"/>
              </a:spcAft>
            </a:pPr>
            <a:r>
              <a:rPr lang="en-US" sz="3200" b="1" dirty="0" smtClean="0">
                <a:solidFill>
                  <a:srgbClr val="000000"/>
                </a:solidFill>
                <a:latin typeface="Arial" panose="020B0604020202020204" pitchFamily="34" charset="0"/>
                <a:cs typeface="Arial" pitchFamily="34" charset="0"/>
              </a:rPr>
              <a:t>Bushmaster Holiday Party</a:t>
            </a:r>
          </a:p>
        </p:txBody>
      </p:sp>
    </p:spTree>
    <p:extLst>
      <p:ext uri="{BB962C8B-B14F-4D97-AF65-F5344CB8AC3E}">
        <p14:creationId xmlns:p14="http://schemas.microsoft.com/office/powerpoint/2010/main" val="1542633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969" y="925777"/>
            <a:ext cx="8193087" cy="5462058"/>
          </a:xfrm>
          <a:prstGeom prst="rect">
            <a:avLst/>
          </a:prstGeom>
        </p:spPr>
      </p:pic>
      <p:sp>
        <p:nvSpPr>
          <p:cNvPr id="5" name="Text Box 3"/>
          <p:cNvSpPr txBox="1">
            <a:spLocks noChangeArrowheads="1"/>
          </p:cNvSpPr>
          <p:nvPr/>
        </p:nvSpPr>
        <p:spPr bwMode="auto">
          <a:xfrm>
            <a:off x="0" y="-14514"/>
            <a:ext cx="9124950" cy="547915"/>
          </a:xfrm>
          <a:prstGeom prst="rect">
            <a:avLst/>
          </a:prstGeom>
          <a:noFill/>
          <a:ln w="9525">
            <a:noFill/>
            <a:miter lim="800000"/>
            <a:headEnd/>
            <a:tailEnd/>
          </a:ln>
        </p:spPr>
        <p:txBody>
          <a:bodyPr wrap="square" anchor="ctr">
            <a:noAutofit/>
          </a:bodyPr>
          <a:lstStyle/>
          <a:p>
            <a:pPr algn="ctr" fontAlgn="base">
              <a:spcAft>
                <a:spcPct val="0"/>
              </a:spcAft>
            </a:pPr>
            <a:r>
              <a:rPr lang="en-US" sz="3200" b="1" dirty="0" smtClean="0">
                <a:solidFill>
                  <a:srgbClr val="000000"/>
                </a:solidFill>
                <a:latin typeface="Arial" panose="020B0604020202020204" pitchFamily="34" charset="0"/>
                <a:cs typeface="Arial" pitchFamily="34" charset="0"/>
              </a:rPr>
              <a:t>Bushmaster Holiday Party</a:t>
            </a:r>
          </a:p>
        </p:txBody>
      </p:sp>
    </p:spTree>
    <p:extLst>
      <p:ext uri="{BB962C8B-B14F-4D97-AF65-F5344CB8AC3E}">
        <p14:creationId xmlns:p14="http://schemas.microsoft.com/office/powerpoint/2010/main" val="3628345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9400" y="1143000"/>
            <a:ext cx="3608917" cy="5413376"/>
          </a:xfrm>
          <a:prstGeom prst="rect">
            <a:avLst/>
          </a:prstGeom>
        </p:spPr>
      </p:pic>
      <p:sp>
        <p:nvSpPr>
          <p:cNvPr id="5" name="Text Box 3"/>
          <p:cNvSpPr txBox="1">
            <a:spLocks noChangeArrowheads="1"/>
          </p:cNvSpPr>
          <p:nvPr/>
        </p:nvSpPr>
        <p:spPr bwMode="auto">
          <a:xfrm>
            <a:off x="0" y="-14514"/>
            <a:ext cx="9124950" cy="547915"/>
          </a:xfrm>
          <a:prstGeom prst="rect">
            <a:avLst/>
          </a:prstGeom>
          <a:noFill/>
          <a:ln w="9525">
            <a:noFill/>
            <a:miter lim="800000"/>
            <a:headEnd/>
            <a:tailEnd/>
          </a:ln>
        </p:spPr>
        <p:txBody>
          <a:bodyPr wrap="square" anchor="ctr">
            <a:noAutofit/>
          </a:bodyPr>
          <a:lstStyle/>
          <a:p>
            <a:pPr algn="ctr" fontAlgn="base">
              <a:spcAft>
                <a:spcPct val="0"/>
              </a:spcAft>
            </a:pPr>
            <a:r>
              <a:rPr lang="en-US" sz="3200" b="1" dirty="0" smtClean="0">
                <a:solidFill>
                  <a:srgbClr val="000000"/>
                </a:solidFill>
                <a:latin typeface="Arial" panose="020B0604020202020204" pitchFamily="34" charset="0"/>
                <a:cs typeface="Arial" pitchFamily="34" charset="0"/>
              </a:rPr>
              <a:t>Bushmaster Holiday Party</a:t>
            </a:r>
          </a:p>
        </p:txBody>
      </p:sp>
    </p:spTree>
    <p:extLst>
      <p:ext uri="{BB962C8B-B14F-4D97-AF65-F5344CB8AC3E}">
        <p14:creationId xmlns:p14="http://schemas.microsoft.com/office/powerpoint/2010/main" val="843006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969" y="925777"/>
            <a:ext cx="8193087" cy="5462058"/>
          </a:xfrm>
          <a:prstGeom prst="rect">
            <a:avLst/>
          </a:prstGeom>
        </p:spPr>
      </p:pic>
      <p:sp>
        <p:nvSpPr>
          <p:cNvPr id="5" name="Text Box 3"/>
          <p:cNvSpPr txBox="1">
            <a:spLocks noChangeArrowheads="1"/>
          </p:cNvSpPr>
          <p:nvPr/>
        </p:nvSpPr>
        <p:spPr bwMode="auto">
          <a:xfrm>
            <a:off x="0" y="-14514"/>
            <a:ext cx="9124950" cy="547915"/>
          </a:xfrm>
          <a:prstGeom prst="rect">
            <a:avLst/>
          </a:prstGeom>
          <a:noFill/>
          <a:ln w="9525">
            <a:noFill/>
            <a:miter lim="800000"/>
            <a:headEnd/>
            <a:tailEnd/>
          </a:ln>
        </p:spPr>
        <p:txBody>
          <a:bodyPr wrap="square" anchor="ctr">
            <a:noAutofit/>
          </a:bodyPr>
          <a:lstStyle/>
          <a:p>
            <a:pPr algn="ctr" fontAlgn="base">
              <a:spcAft>
                <a:spcPct val="0"/>
              </a:spcAft>
            </a:pPr>
            <a:r>
              <a:rPr lang="en-US" sz="3200" b="1" dirty="0" smtClean="0">
                <a:solidFill>
                  <a:srgbClr val="000000"/>
                </a:solidFill>
                <a:latin typeface="Arial" panose="020B0604020202020204" pitchFamily="34" charset="0"/>
                <a:cs typeface="Arial" pitchFamily="34" charset="0"/>
              </a:rPr>
              <a:t>Bushmaster Holiday Party</a:t>
            </a:r>
          </a:p>
        </p:txBody>
      </p:sp>
    </p:spTree>
    <p:extLst>
      <p:ext uri="{BB962C8B-B14F-4D97-AF65-F5344CB8AC3E}">
        <p14:creationId xmlns:p14="http://schemas.microsoft.com/office/powerpoint/2010/main" val="846605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872D983BBF44F4F8C93DC29A8F94D81" ma:contentTypeVersion="0" ma:contentTypeDescription="Create a new document." ma:contentTypeScope="" ma:versionID="53e6fc32b24ce4a9326cf440e3e13194">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CD4F501E-7E52-48FD-ACB9-6A524DF12BA4}">
  <ds:schemaRef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purl.org/dc/terms/"/>
    <ds:schemaRef ds:uri="http://www.w3.org/XML/1998/namespace"/>
  </ds:schemaRefs>
</ds:datastoreItem>
</file>

<file path=customXml/itemProps2.xml><?xml version="1.0" encoding="utf-8"?>
<ds:datastoreItem xmlns:ds="http://schemas.openxmlformats.org/officeDocument/2006/customXml" ds:itemID="{09AF87AE-84ED-4E96-94C5-B82EFF73E009}">
  <ds:schemaRefs>
    <ds:schemaRef ds:uri="http://schemas.microsoft.com/sharepoint/v3/contenttype/forms"/>
  </ds:schemaRefs>
</ds:datastoreItem>
</file>

<file path=customXml/itemProps3.xml><?xml version="1.0" encoding="utf-8"?>
<ds:datastoreItem xmlns:ds="http://schemas.openxmlformats.org/officeDocument/2006/customXml" ds:itemID="{3E91F11F-81D7-4526-8739-60FFF98D0F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43792</TotalTime>
  <Words>297</Words>
  <Application>Microsoft Office PowerPoint</Application>
  <PresentationFormat>On-screen Show (4:3)</PresentationFormat>
  <Paragraphs>33</Paragraphs>
  <Slides>9</Slides>
  <Notes>1</Notes>
  <HiddenSlides>8</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9</vt:i4>
      </vt:variant>
    </vt:vector>
  </HeadingPairs>
  <TitlesOfParts>
    <vt:vector size="14" baseType="lpstr">
      <vt:lpstr>Arial</vt:lpstr>
      <vt:lpstr>Calibri</vt:lpstr>
      <vt:lpstr>Helvetica</vt:lpstr>
      <vt:lpstr>Office Theme</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2-503</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joshua.b.vanetten</dc:creator>
  <cp:lastModifiedBy>Llnda Patterson</cp:lastModifiedBy>
  <cp:revision>1567</cp:revision>
  <cp:lastPrinted>2015-12-14T15:21:53Z</cp:lastPrinted>
  <dcterms:created xsi:type="dcterms:W3CDTF">2008-07-25T12:53:22Z</dcterms:created>
  <dcterms:modified xsi:type="dcterms:W3CDTF">2016-12-05T21:47:16Z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0x010100F872D983BBF44F4F8C93DC29A8F94D81</vt:lpwstr>
  </property>
</Properties>
</file>